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1" r:id="rId2"/>
    <p:sldId id="271" r:id="rId3"/>
    <p:sldId id="272" r:id="rId4"/>
    <p:sldId id="273" r:id="rId5"/>
    <p:sldId id="269" r:id="rId6"/>
    <p:sldId id="270" r:id="rId7"/>
    <p:sldId id="266" r:id="rId8"/>
    <p:sldId id="268" r:id="rId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528"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4D2544-D73D-4170-92D6-4BF3C94F57A0}" type="datetimeFigureOut">
              <a:rPr kumimoji="1" lang="ja-JP" altLang="en-US" smtClean="0"/>
              <a:t>2025/6/25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CBB407-325F-4C3D-8434-82766511561B}" type="slidenum">
              <a:rPr kumimoji="1" lang="ja-JP" altLang="en-US" smtClean="0"/>
              <a:t>‹#›</a:t>
            </a:fld>
            <a:endParaRPr kumimoji="1" lang="ja-JP" altLang="en-US"/>
          </a:p>
        </p:txBody>
      </p:sp>
    </p:spTree>
    <p:extLst>
      <p:ext uri="{BB962C8B-B14F-4D97-AF65-F5344CB8AC3E}">
        <p14:creationId xmlns:p14="http://schemas.microsoft.com/office/powerpoint/2010/main" val="8438849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1CBB407-325F-4C3D-8434-82766511561B}" type="slidenum">
              <a:rPr kumimoji="1" lang="ja-JP" altLang="en-US" smtClean="0"/>
              <a:t>2</a:t>
            </a:fld>
            <a:endParaRPr kumimoji="1" lang="ja-JP" altLang="en-US"/>
          </a:p>
        </p:txBody>
      </p:sp>
    </p:spTree>
    <p:extLst>
      <p:ext uri="{BB962C8B-B14F-4D97-AF65-F5344CB8AC3E}">
        <p14:creationId xmlns:p14="http://schemas.microsoft.com/office/powerpoint/2010/main" val="1058303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1CBB407-325F-4C3D-8434-82766511561B}" type="slidenum">
              <a:rPr kumimoji="1" lang="ja-JP" altLang="en-US" smtClean="0"/>
              <a:t>3</a:t>
            </a:fld>
            <a:endParaRPr kumimoji="1" lang="ja-JP" altLang="en-US"/>
          </a:p>
        </p:txBody>
      </p:sp>
    </p:spTree>
    <p:extLst>
      <p:ext uri="{BB962C8B-B14F-4D97-AF65-F5344CB8AC3E}">
        <p14:creationId xmlns:p14="http://schemas.microsoft.com/office/powerpoint/2010/main" val="3333848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1CBB407-325F-4C3D-8434-82766511561B}" type="slidenum">
              <a:rPr kumimoji="1" lang="ja-JP" altLang="en-US" smtClean="0"/>
              <a:t>4</a:t>
            </a:fld>
            <a:endParaRPr kumimoji="1" lang="ja-JP" altLang="en-US"/>
          </a:p>
        </p:txBody>
      </p:sp>
    </p:spTree>
    <p:extLst>
      <p:ext uri="{BB962C8B-B14F-4D97-AF65-F5344CB8AC3E}">
        <p14:creationId xmlns:p14="http://schemas.microsoft.com/office/powerpoint/2010/main" val="4156519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1CBB407-325F-4C3D-8434-82766511561B}" type="slidenum">
              <a:rPr kumimoji="1" lang="ja-JP" altLang="en-US" smtClean="0"/>
              <a:t>5</a:t>
            </a:fld>
            <a:endParaRPr kumimoji="1" lang="ja-JP" altLang="en-US"/>
          </a:p>
        </p:txBody>
      </p:sp>
    </p:spTree>
    <p:extLst>
      <p:ext uri="{BB962C8B-B14F-4D97-AF65-F5344CB8AC3E}">
        <p14:creationId xmlns:p14="http://schemas.microsoft.com/office/powerpoint/2010/main" val="3778023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1CBB407-325F-4C3D-8434-82766511561B}" type="slidenum">
              <a:rPr kumimoji="1" lang="ja-JP" altLang="en-US" smtClean="0"/>
              <a:t>6</a:t>
            </a:fld>
            <a:endParaRPr kumimoji="1" lang="ja-JP" altLang="en-US"/>
          </a:p>
        </p:txBody>
      </p:sp>
    </p:spTree>
    <p:extLst>
      <p:ext uri="{BB962C8B-B14F-4D97-AF65-F5344CB8AC3E}">
        <p14:creationId xmlns:p14="http://schemas.microsoft.com/office/powerpoint/2010/main" val="3778023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1CBB407-325F-4C3D-8434-82766511561B}" type="slidenum">
              <a:rPr kumimoji="1" lang="ja-JP" altLang="en-US" smtClean="0"/>
              <a:t>7</a:t>
            </a:fld>
            <a:endParaRPr kumimoji="1" lang="ja-JP" altLang="en-US"/>
          </a:p>
        </p:txBody>
      </p:sp>
    </p:spTree>
    <p:extLst>
      <p:ext uri="{BB962C8B-B14F-4D97-AF65-F5344CB8AC3E}">
        <p14:creationId xmlns:p14="http://schemas.microsoft.com/office/powerpoint/2010/main" val="3778023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1CBB407-325F-4C3D-8434-82766511561B}" type="slidenum">
              <a:rPr kumimoji="1" lang="ja-JP" altLang="en-US" smtClean="0"/>
              <a:t>8</a:t>
            </a:fld>
            <a:endParaRPr kumimoji="1" lang="ja-JP" altLang="en-US"/>
          </a:p>
        </p:txBody>
      </p:sp>
    </p:spTree>
    <p:extLst>
      <p:ext uri="{BB962C8B-B14F-4D97-AF65-F5344CB8AC3E}">
        <p14:creationId xmlns:p14="http://schemas.microsoft.com/office/powerpoint/2010/main" val="3778023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lvl1pPr algn="ctr">
              <a:defRPr sz="3200"/>
            </a:lvl1pPr>
          </a:lstStyle>
          <a:p>
            <a:r>
              <a:rPr lang="ja-JP" altLang="en-US" dirty="0"/>
              <a:t>マスタ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dirty="0"/>
              <a:t>マスタ サブタイトルの書式設定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4D8A77BE-032A-408D-AC98-E31332BC54F0}"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87734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278384"/>
            <a:ext cx="8229600" cy="4525963"/>
          </a:xfrm>
          <a:prstGeom prst="rect">
            <a:avLst/>
          </a:prstGeom>
        </p:spPr>
        <p:txBody>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タイトル 1"/>
          <p:cNvSpPr>
            <a:spLocks noGrp="1"/>
          </p:cNvSpPr>
          <p:nvPr>
            <p:ph type="title"/>
          </p:nvPr>
        </p:nvSpPr>
        <p:spPr>
          <a:xfrm>
            <a:off x="332912" y="150920"/>
            <a:ext cx="6866878" cy="426129"/>
          </a:xfrm>
          <a:prstGeom prst="rect">
            <a:avLst/>
          </a:prstGeom>
        </p:spPr>
        <p:txBody>
          <a:bodyPr/>
          <a:lstStyle>
            <a:lvl1pPr algn="l">
              <a:defRPr sz="2000"/>
            </a:lvl1pPr>
          </a:lstStyle>
          <a:p>
            <a:r>
              <a:rPr lang="ja-JP" altLang="en-US" dirty="0"/>
              <a:t>マスタ タイトルの書式設定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DE990636-0CA4-4DE8-87E8-5D73409AE6CB}"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827099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コンテンツ プレースホルダ 2"/>
          <p:cNvSpPr>
            <a:spLocks noGrp="1"/>
          </p:cNvSpPr>
          <p:nvPr>
            <p:ph sz="half" idx="1"/>
          </p:nvPr>
        </p:nvSpPr>
        <p:spPr>
          <a:xfrm>
            <a:off x="457200" y="1049785"/>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049785"/>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タイトル 1"/>
          <p:cNvSpPr>
            <a:spLocks noGrp="1"/>
          </p:cNvSpPr>
          <p:nvPr>
            <p:ph type="title"/>
          </p:nvPr>
        </p:nvSpPr>
        <p:spPr>
          <a:xfrm>
            <a:off x="332912" y="150920"/>
            <a:ext cx="6866878" cy="426129"/>
          </a:xfrm>
          <a:prstGeom prst="rect">
            <a:avLst/>
          </a:prstGeom>
        </p:spPr>
        <p:txBody>
          <a:bodyPr/>
          <a:lstStyle>
            <a:lvl1pPr algn="l">
              <a:defRPr sz="2000"/>
            </a:lvl1pPr>
          </a:lstStyle>
          <a:p>
            <a:r>
              <a:rPr lang="ja-JP" altLang="en-US" dirty="0"/>
              <a:t>マスタ タイトルの書式設定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0AF464B2-7BC9-4DAA-A84F-B1374F0E8011}"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448032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32912" y="150920"/>
            <a:ext cx="6866878" cy="426129"/>
          </a:xfrm>
          <a:prstGeom prst="rect">
            <a:avLst/>
          </a:prstGeom>
        </p:spPr>
        <p:txBody>
          <a:bodyPr/>
          <a:lstStyle>
            <a:lvl1pPr algn="l">
              <a:defRPr sz="2000"/>
            </a:lvl1pPr>
          </a:lstStyle>
          <a:p>
            <a:r>
              <a:rPr lang="ja-JP" altLang="en-US" dirty="0"/>
              <a:t>マスタ タイトルの書式設定</a:t>
            </a:r>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sldNum" sz="quarter" idx="10"/>
          </p:nvPr>
        </p:nvSpPr>
        <p:spPr>
          <a:ln/>
        </p:spPr>
        <p:txBody>
          <a:bodyPr/>
          <a:lstStyle>
            <a:lvl1pPr>
              <a:defRPr/>
            </a:lvl1pPr>
          </a:lstStyle>
          <a:p>
            <a:pPr>
              <a:defRPr/>
            </a:pPr>
            <a:fld id="{8DEB19A0-CD69-49CB-A2B7-A6748B2F7CC6}"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402025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5" name="タイトル 1"/>
          <p:cNvSpPr txBox="1">
            <a:spLocks/>
          </p:cNvSpPr>
          <p:nvPr userDrawn="1"/>
        </p:nvSpPr>
        <p:spPr bwMode="auto">
          <a:xfrm>
            <a:off x="333375" y="150813"/>
            <a:ext cx="686593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fontAlgn="base" hangingPunct="1">
              <a:spcBef>
                <a:spcPct val="0"/>
              </a:spcBef>
              <a:spcAft>
                <a:spcPct val="0"/>
              </a:spcAft>
              <a:defRPr/>
            </a:pPr>
            <a:r>
              <a:rPr lang="ja-JP" altLang="en-US" sz="2000">
                <a:solidFill>
                  <a:srgbClr val="000000"/>
                </a:solidFill>
              </a:rPr>
              <a:t>マスタ タイトルの書式設定</a:t>
            </a:r>
          </a:p>
        </p:txBody>
      </p:sp>
      <p:sp>
        <p:nvSpPr>
          <p:cNvPr id="2" name="タイトル 1"/>
          <p:cNvSpPr>
            <a:spLocks noGrp="1"/>
          </p:cNvSpPr>
          <p:nvPr>
            <p:ph type="title"/>
          </p:nvPr>
        </p:nvSpPr>
        <p:spPr>
          <a:xfrm>
            <a:off x="457200" y="781234"/>
            <a:ext cx="3008313" cy="653865"/>
          </a:xfrm>
          <a:prstGeom prst="rect">
            <a:avLst/>
          </a:prstGeom>
        </p:spPr>
        <p:txBody>
          <a:bodyPr anchor="b"/>
          <a:lstStyle>
            <a:lvl1pPr algn="l">
              <a:defRPr sz="2000" b="1"/>
            </a:lvl1pPr>
          </a:lstStyle>
          <a:p>
            <a:r>
              <a:rPr lang="ja-JP" altLang="en-US" dirty="0"/>
              <a:t>マスタ タイトルの書式設定</a:t>
            </a:r>
          </a:p>
        </p:txBody>
      </p:sp>
      <p:sp>
        <p:nvSpPr>
          <p:cNvPr id="3" name="コンテンツ プレースホルダ 2"/>
          <p:cNvSpPr>
            <a:spLocks noGrp="1"/>
          </p:cNvSpPr>
          <p:nvPr>
            <p:ph idx="1"/>
          </p:nvPr>
        </p:nvSpPr>
        <p:spPr>
          <a:xfrm>
            <a:off x="3575050" y="896645"/>
            <a:ext cx="5111750" cy="522951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695635"/>
            <a:ext cx="3008313" cy="443052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dirty="0"/>
              <a:t>マスタ テキストの書式設定</a:t>
            </a:r>
          </a:p>
        </p:txBody>
      </p:sp>
      <p:sp>
        <p:nvSpPr>
          <p:cNvPr id="6" name="Rectangle 6"/>
          <p:cNvSpPr>
            <a:spLocks noGrp="1" noChangeArrowheads="1"/>
          </p:cNvSpPr>
          <p:nvPr>
            <p:ph type="sldNum" sz="quarter" idx="10"/>
          </p:nvPr>
        </p:nvSpPr>
        <p:spPr/>
        <p:txBody>
          <a:bodyPr/>
          <a:lstStyle>
            <a:lvl1pPr>
              <a:defRPr/>
            </a:lvl1pPr>
          </a:lstStyle>
          <a:p>
            <a:pPr>
              <a:defRPr/>
            </a:pPr>
            <a:fld id="{4F8F6BDA-F263-4675-A1E2-16C1041A702A}"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329488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5" name="タイトル 1"/>
          <p:cNvSpPr txBox="1">
            <a:spLocks/>
          </p:cNvSpPr>
          <p:nvPr userDrawn="1"/>
        </p:nvSpPr>
        <p:spPr bwMode="auto">
          <a:xfrm>
            <a:off x="333375" y="150813"/>
            <a:ext cx="686593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fontAlgn="base" hangingPunct="1">
              <a:spcBef>
                <a:spcPct val="0"/>
              </a:spcBef>
              <a:spcAft>
                <a:spcPct val="0"/>
              </a:spcAft>
              <a:defRPr/>
            </a:pPr>
            <a:r>
              <a:rPr lang="ja-JP" altLang="en-US" sz="2000">
                <a:solidFill>
                  <a:srgbClr val="000000"/>
                </a:solidFill>
              </a:rPr>
              <a:t>マスタ タイトルの書式設定</a:t>
            </a:r>
          </a:p>
        </p:txBody>
      </p:sp>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6" name="Rectangle 6"/>
          <p:cNvSpPr>
            <a:spLocks noGrp="1" noChangeArrowheads="1"/>
          </p:cNvSpPr>
          <p:nvPr>
            <p:ph type="sldNum" sz="quarter" idx="10"/>
          </p:nvPr>
        </p:nvSpPr>
        <p:spPr/>
        <p:txBody>
          <a:bodyPr/>
          <a:lstStyle>
            <a:lvl1pPr>
              <a:defRPr/>
            </a:lvl1pPr>
          </a:lstStyle>
          <a:p>
            <a:pPr>
              <a:defRPr/>
            </a:pPr>
            <a:fld id="{9A03BE05-B28E-4AC3-9132-6D677CBE01E4}"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717325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 descr="B"/>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3" y="6472238"/>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oup 11"/>
          <p:cNvGrpSpPr>
            <a:grpSpLocks/>
          </p:cNvGrpSpPr>
          <p:nvPr/>
        </p:nvGrpSpPr>
        <p:grpSpPr bwMode="auto">
          <a:xfrm>
            <a:off x="3175" y="608013"/>
            <a:ext cx="9145588" cy="36512"/>
            <a:chOff x="152" y="612"/>
            <a:chExt cx="5932" cy="23"/>
          </a:xfrm>
        </p:grpSpPr>
        <p:sp>
          <p:nvSpPr>
            <p:cNvPr id="1029" name="Rectangle 8"/>
            <p:cNvSpPr>
              <a:spLocks noChangeArrowheads="1"/>
            </p:cNvSpPr>
            <p:nvPr userDrawn="1"/>
          </p:nvSpPr>
          <p:spPr bwMode="auto">
            <a:xfrm>
              <a:off x="4611" y="612"/>
              <a:ext cx="1473" cy="23"/>
            </a:xfrm>
            <a:prstGeom prst="rect">
              <a:avLst/>
            </a:prstGeom>
            <a:solidFill>
              <a:srgbClr val="4C4C4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fontAlgn="base" hangingPunct="1">
                <a:spcBef>
                  <a:spcPct val="0"/>
                </a:spcBef>
                <a:spcAft>
                  <a:spcPct val="0"/>
                </a:spcAft>
                <a:defRPr/>
              </a:pPr>
              <a:endParaRPr lang="ja-JP" altLang="en-US">
                <a:solidFill>
                  <a:srgbClr val="000000"/>
                </a:solidFill>
              </a:endParaRPr>
            </a:p>
          </p:txBody>
        </p:sp>
        <p:sp>
          <p:nvSpPr>
            <p:cNvPr id="2" name="Rectangle 9"/>
            <p:cNvSpPr>
              <a:spLocks noChangeArrowheads="1"/>
            </p:cNvSpPr>
            <p:nvPr userDrawn="1"/>
          </p:nvSpPr>
          <p:spPr bwMode="auto">
            <a:xfrm>
              <a:off x="152" y="612"/>
              <a:ext cx="4472" cy="23"/>
            </a:xfrm>
            <a:prstGeom prst="rect">
              <a:avLst/>
            </a:prstGeom>
            <a:solidFill>
              <a:srgbClr val="FFB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fontAlgn="base" hangingPunct="1">
                <a:spcBef>
                  <a:spcPct val="0"/>
                </a:spcBef>
                <a:spcAft>
                  <a:spcPct val="0"/>
                </a:spcAft>
                <a:defRPr/>
              </a:pPr>
              <a:endParaRPr kumimoji="0" lang="ja-JP" altLang="ja-JP" sz="2100">
                <a:solidFill>
                  <a:srgbClr val="000000"/>
                </a:solidFill>
              </a:endParaRPr>
            </a:p>
          </p:txBody>
        </p:sp>
      </p:grpSp>
      <p:sp>
        <p:nvSpPr>
          <p:cNvPr id="1030" name="Rectangle 6"/>
          <p:cNvSpPr>
            <a:spLocks noGrp="1" noChangeArrowheads="1"/>
          </p:cNvSpPr>
          <p:nvPr>
            <p:ph type="sldNum" sz="quarter" idx="4"/>
          </p:nvPr>
        </p:nvSpPr>
        <p:spPr bwMode="auto">
          <a:xfrm>
            <a:off x="87313" y="6302375"/>
            <a:ext cx="893762"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1">
                <a:solidFill>
                  <a:schemeClr val="bg1"/>
                </a:solidFill>
                <a:latin typeface="Arial Narrow" pitchFamily="34" charset="0"/>
                <a:ea typeface="ＭＳ Ｐゴシック" pitchFamily="50" charset="-128"/>
              </a:defRPr>
            </a:lvl1pPr>
          </a:lstStyle>
          <a:p>
            <a:pPr fontAlgn="base">
              <a:spcBef>
                <a:spcPct val="0"/>
              </a:spcBef>
              <a:spcAft>
                <a:spcPct val="0"/>
              </a:spcAft>
              <a:defRPr/>
            </a:pPr>
            <a:fld id="{85D353BB-0D4F-46A1-B953-7EA30D6EF02E}" type="slidenum">
              <a:rPr lang="en-US" altLang="ja-JP">
                <a:solidFill>
                  <a:srgbClr val="FFFFFF"/>
                </a:solidFill>
              </a:rPr>
              <a:pPr fontAlgn="base">
                <a:spcBef>
                  <a:spcPct val="0"/>
                </a:spcBef>
                <a:spcAft>
                  <a:spcPct val="0"/>
                </a:spcAft>
                <a:defRPr/>
              </a:pPr>
              <a:t>‹#›</a:t>
            </a:fld>
            <a:endParaRPr lang="en-US" altLang="ja-JP">
              <a:solidFill>
                <a:srgbClr val="FFFFFF"/>
              </a:solidFill>
            </a:endParaRPr>
          </a:p>
        </p:txBody>
      </p:sp>
    </p:spTree>
    <p:extLst>
      <p:ext uri="{BB962C8B-B14F-4D97-AF65-F5344CB8AC3E}">
        <p14:creationId xmlns:p14="http://schemas.microsoft.com/office/powerpoint/2010/main" val="36564581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r" rtl="0" eaLnBrk="0" fontAlgn="base" hangingPunct="0">
        <a:spcBef>
          <a:spcPct val="0"/>
        </a:spcBef>
        <a:spcAft>
          <a:spcPct val="0"/>
        </a:spcAft>
        <a:defRPr kumimoji="1" sz="1400">
          <a:solidFill>
            <a:schemeClr val="tx2"/>
          </a:solidFill>
          <a:latin typeface="+mj-lt"/>
          <a:ea typeface="+mj-ea"/>
          <a:cs typeface="+mj-cs"/>
        </a:defRPr>
      </a:lvl1pPr>
      <a:lvl2pPr algn="r" rtl="0" eaLnBrk="0" fontAlgn="base" hangingPunct="0">
        <a:spcBef>
          <a:spcPct val="0"/>
        </a:spcBef>
        <a:spcAft>
          <a:spcPct val="0"/>
        </a:spcAft>
        <a:defRPr kumimoji="1" sz="1400">
          <a:solidFill>
            <a:schemeClr val="tx2"/>
          </a:solidFill>
          <a:latin typeface="Arial" charset="0"/>
          <a:ea typeface="ＭＳ Ｐゴシック" pitchFamily="50" charset="-128"/>
        </a:defRPr>
      </a:lvl2pPr>
      <a:lvl3pPr algn="r" rtl="0" eaLnBrk="0" fontAlgn="base" hangingPunct="0">
        <a:spcBef>
          <a:spcPct val="0"/>
        </a:spcBef>
        <a:spcAft>
          <a:spcPct val="0"/>
        </a:spcAft>
        <a:defRPr kumimoji="1" sz="1400">
          <a:solidFill>
            <a:schemeClr val="tx2"/>
          </a:solidFill>
          <a:latin typeface="Arial" charset="0"/>
          <a:ea typeface="ＭＳ Ｐゴシック" pitchFamily="50" charset="-128"/>
        </a:defRPr>
      </a:lvl3pPr>
      <a:lvl4pPr algn="r" rtl="0" eaLnBrk="0" fontAlgn="base" hangingPunct="0">
        <a:spcBef>
          <a:spcPct val="0"/>
        </a:spcBef>
        <a:spcAft>
          <a:spcPct val="0"/>
        </a:spcAft>
        <a:defRPr kumimoji="1" sz="1400">
          <a:solidFill>
            <a:schemeClr val="tx2"/>
          </a:solidFill>
          <a:latin typeface="Arial" charset="0"/>
          <a:ea typeface="ＭＳ Ｐゴシック" pitchFamily="50" charset="-128"/>
        </a:defRPr>
      </a:lvl4pPr>
      <a:lvl5pPr algn="r" rtl="0" eaLnBrk="0" fontAlgn="base" hangingPunct="0">
        <a:spcBef>
          <a:spcPct val="0"/>
        </a:spcBef>
        <a:spcAft>
          <a:spcPct val="0"/>
        </a:spcAft>
        <a:defRPr kumimoji="1" sz="1400">
          <a:solidFill>
            <a:schemeClr val="tx2"/>
          </a:solidFill>
          <a:latin typeface="Arial" charset="0"/>
          <a:ea typeface="ＭＳ Ｐゴシック" pitchFamily="50" charset="-128"/>
        </a:defRPr>
      </a:lvl5pPr>
      <a:lvl6pPr marL="457200" algn="r" rtl="0" eaLnBrk="1" fontAlgn="base" hangingPunct="1">
        <a:spcBef>
          <a:spcPct val="0"/>
        </a:spcBef>
        <a:spcAft>
          <a:spcPct val="0"/>
        </a:spcAft>
        <a:defRPr kumimoji="1" sz="1400">
          <a:solidFill>
            <a:schemeClr val="tx2"/>
          </a:solidFill>
          <a:latin typeface="Arial" charset="0"/>
          <a:ea typeface="ＭＳ Ｐゴシック" pitchFamily="50" charset="-128"/>
        </a:defRPr>
      </a:lvl6pPr>
      <a:lvl7pPr marL="914400" algn="r" rtl="0" eaLnBrk="1" fontAlgn="base" hangingPunct="1">
        <a:spcBef>
          <a:spcPct val="0"/>
        </a:spcBef>
        <a:spcAft>
          <a:spcPct val="0"/>
        </a:spcAft>
        <a:defRPr kumimoji="1" sz="1400">
          <a:solidFill>
            <a:schemeClr val="tx2"/>
          </a:solidFill>
          <a:latin typeface="Arial" charset="0"/>
          <a:ea typeface="ＭＳ Ｐゴシック" pitchFamily="50" charset="-128"/>
        </a:defRPr>
      </a:lvl7pPr>
      <a:lvl8pPr marL="1371600" algn="r" rtl="0" eaLnBrk="1" fontAlgn="base" hangingPunct="1">
        <a:spcBef>
          <a:spcPct val="0"/>
        </a:spcBef>
        <a:spcAft>
          <a:spcPct val="0"/>
        </a:spcAft>
        <a:defRPr kumimoji="1" sz="1400">
          <a:solidFill>
            <a:schemeClr val="tx2"/>
          </a:solidFill>
          <a:latin typeface="Arial" charset="0"/>
          <a:ea typeface="ＭＳ Ｐゴシック" pitchFamily="50" charset="-128"/>
        </a:defRPr>
      </a:lvl8pPr>
      <a:lvl9pPr marL="1828800" algn="r" rtl="0" eaLnBrk="1" fontAlgn="base" hangingPunct="1">
        <a:spcBef>
          <a:spcPct val="0"/>
        </a:spcBef>
        <a:spcAft>
          <a:spcPct val="0"/>
        </a:spcAft>
        <a:defRPr kumimoji="1" sz="1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2"/>
          <p:cNvSpPr>
            <a:spLocks noGrp="1"/>
          </p:cNvSpPr>
          <p:nvPr>
            <p:ph type="title"/>
          </p:nvPr>
        </p:nvSpPr>
        <p:spPr bwMode="auto">
          <a:xfrm>
            <a:off x="35496" y="2348880"/>
            <a:ext cx="9036496" cy="26615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ja-JP" sz="3200" dirty="0"/>
              <a:t> </a:t>
            </a:r>
            <a:r>
              <a:rPr lang="en-US" altLang="ja-JP" sz="3200" dirty="0" err="1"/>
              <a:t>iMC</a:t>
            </a:r>
            <a:r>
              <a:rPr lang="ja-JP" altLang="en-US" sz="3200" dirty="0"/>
              <a:t>ブルでのグリッドデータを用いた</a:t>
            </a:r>
            <a:br>
              <a:rPr lang="en-US" altLang="ja-JP" sz="3200" dirty="0"/>
            </a:br>
            <a:r>
              <a:rPr lang="ja-JP" altLang="en-US" sz="3200" dirty="0"/>
              <a:t>出来形データ作成方法</a:t>
            </a:r>
            <a:br>
              <a:rPr lang="en-US" altLang="ja-JP" sz="3200" dirty="0"/>
            </a:br>
            <a:endParaRPr lang="ja-JP" altLang="en-US" sz="2400" dirty="0">
              <a:solidFill>
                <a:srgbClr val="FF0000"/>
              </a:solidFill>
            </a:endParaRPr>
          </a:p>
        </p:txBody>
      </p:sp>
      <p:sp>
        <p:nvSpPr>
          <p:cNvPr id="5123" name="スライド番号プレースホルダー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7354B9E0-3B00-4B47-8978-0A3C3442B810}" type="slidenum">
              <a:rPr lang="en-US" altLang="ja-JP" smtClean="0">
                <a:solidFill>
                  <a:srgbClr val="FFFFFF"/>
                </a:solidFill>
                <a:latin typeface="Arial Narrow" pitchFamily="34" charset="0"/>
              </a:rPr>
              <a:pPr eaLnBrk="1" hangingPunct="1"/>
              <a:t>1</a:t>
            </a:fld>
            <a:endParaRPr lang="en-US" altLang="ja-JP">
              <a:solidFill>
                <a:srgbClr val="FFFFFF"/>
              </a:solidFill>
              <a:latin typeface="Arial Narrow" pitchFamily="34" charset="0"/>
            </a:endParaRPr>
          </a:p>
        </p:txBody>
      </p:sp>
    </p:spTree>
    <p:extLst>
      <p:ext uri="{BB962C8B-B14F-4D97-AF65-F5344CB8AC3E}">
        <p14:creationId xmlns:p14="http://schemas.microsoft.com/office/powerpoint/2010/main" val="1815187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2"/>
          <p:cNvSpPr>
            <a:spLocks noGrp="1"/>
          </p:cNvSpPr>
          <p:nvPr>
            <p:ph type="title"/>
          </p:nvPr>
        </p:nvSpPr>
        <p:spPr bwMode="auto">
          <a:xfrm>
            <a:off x="34297" y="811245"/>
            <a:ext cx="5664653" cy="11762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ja-JP" altLang="en-US" sz="1600" dirty="0"/>
              <a:t>①．</a:t>
            </a:r>
            <a:r>
              <a:rPr lang="en-US" altLang="ja-JP" sz="1600" dirty="0"/>
              <a:t>3D-office</a:t>
            </a:r>
            <a:r>
              <a:rPr lang="ja-JP" altLang="en-US" sz="1600" dirty="0"/>
              <a:t>に対象の施工範囲が分かるプロジェクトファイルを取り込む</a:t>
            </a:r>
            <a:br>
              <a:rPr lang="en-US" altLang="ja-JP" sz="1600" dirty="0"/>
            </a:br>
            <a:br>
              <a:rPr lang="en-US" altLang="ja-JP" sz="1600" dirty="0"/>
            </a:br>
            <a:r>
              <a:rPr lang="en-US" altLang="ja-JP" sz="1200" dirty="0"/>
              <a:t>※</a:t>
            </a:r>
            <a:r>
              <a:rPr lang="ja-JP" altLang="en-US" sz="1200" dirty="0"/>
              <a:t>施工範囲を知りたいだけなので 基準点ﾌｧｲﾙ（</a:t>
            </a:r>
            <a:r>
              <a:rPr lang="en-US" altLang="ja-JP" sz="1200" dirty="0"/>
              <a:t>gc.3</a:t>
            </a:r>
            <a:r>
              <a:rPr lang="ja-JP" altLang="en-US" sz="1200" dirty="0"/>
              <a:t>）や設計データファイル（</a:t>
            </a:r>
            <a:r>
              <a:rPr lang="en-US" altLang="ja-JP" sz="1200" dirty="0"/>
              <a:t>tn.3</a:t>
            </a:r>
            <a:r>
              <a:rPr lang="ja-JP" altLang="en-US" sz="1200" dirty="0"/>
              <a:t>）を 取り込んでも</a:t>
            </a:r>
            <a:r>
              <a:rPr lang="en-US" altLang="ja-JP" sz="1200" dirty="0"/>
              <a:t>OK</a:t>
            </a:r>
            <a:r>
              <a:rPr lang="ja-JP" altLang="en-US" sz="1200" dirty="0"/>
              <a:t>。</a:t>
            </a:r>
            <a:br>
              <a:rPr lang="en-US" altLang="ja-JP" sz="1200" dirty="0"/>
            </a:br>
            <a:endParaRPr lang="ja-JP" altLang="en-US" sz="1200" dirty="0"/>
          </a:p>
        </p:txBody>
      </p:sp>
      <p:sp>
        <p:nvSpPr>
          <p:cNvPr id="5123" name="スライド番号プレースホルダー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7354B9E0-3B00-4B47-8978-0A3C3442B810}" type="slidenum">
              <a:rPr lang="en-US" altLang="ja-JP" smtClean="0">
                <a:solidFill>
                  <a:srgbClr val="FFFFFF"/>
                </a:solidFill>
                <a:latin typeface="Arial Narrow" pitchFamily="34" charset="0"/>
              </a:rPr>
              <a:pPr eaLnBrk="1" hangingPunct="1"/>
              <a:t>2</a:t>
            </a:fld>
            <a:endParaRPr lang="en-US" altLang="ja-JP">
              <a:solidFill>
                <a:srgbClr val="FFFFFF"/>
              </a:solidFill>
              <a:latin typeface="Arial Narrow" pitchFamily="34" charset="0"/>
            </a:endParaRPr>
          </a:p>
        </p:txBody>
      </p:sp>
      <p:sp>
        <p:nvSpPr>
          <p:cNvPr id="10" name="タイトル 2"/>
          <p:cNvSpPr txBox="1">
            <a:spLocks/>
          </p:cNvSpPr>
          <p:nvPr/>
        </p:nvSpPr>
        <p:spPr bwMode="auto">
          <a:xfrm>
            <a:off x="4722816" y="2992821"/>
            <a:ext cx="4241672" cy="11521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kumimoji="1" sz="2000">
                <a:solidFill>
                  <a:schemeClr val="tx2"/>
                </a:solidFill>
                <a:latin typeface="+mj-lt"/>
                <a:ea typeface="+mj-ea"/>
                <a:cs typeface="+mj-cs"/>
              </a:defRPr>
            </a:lvl1pPr>
            <a:lvl2pPr algn="r" rtl="0" eaLnBrk="0" fontAlgn="base" hangingPunct="0">
              <a:spcBef>
                <a:spcPct val="0"/>
              </a:spcBef>
              <a:spcAft>
                <a:spcPct val="0"/>
              </a:spcAft>
              <a:defRPr kumimoji="1" sz="1400">
                <a:solidFill>
                  <a:schemeClr val="tx2"/>
                </a:solidFill>
                <a:latin typeface="Arial" charset="0"/>
                <a:ea typeface="ＭＳ Ｐゴシック" pitchFamily="50" charset="-128"/>
              </a:defRPr>
            </a:lvl2pPr>
            <a:lvl3pPr algn="r" rtl="0" eaLnBrk="0" fontAlgn="base" hangingPunct="0">
              <a:spcBef>
                <a:spcPct val="0"/>
              </a:spcBef>
              <a:spcAft>
                <a:spcPct val="0"/>
              </a:spcAft>
              <a:defRPr kumimoji="1" sz="1400">
                <a:solidFill>
                  <a:schemeClr val="tx2"/>
                </a:solidFill>
                <a:latin typeface="Arial" charset="0"/>
                <a:ea typeface="ＭＳ Ｐゴシック" pitchFamily="50" charset="-128"/>
              </a:defRPr>
            </a:lvl3pPr>
            <a:lvl4pPr algn="r" rtl="0" eaLnBrk="0" fontAlgn="base" hangingPunct="0">
              <a:spcBef>
                <a:spcPct val="0"/>
              </a:spcBef>
              <a:spcAft>
                <a:spcPct val="0"/>
              </a:spcAft>
              <a:defRPr kumimoji="1" sz="1400">
                <a:solidFill>
                  <a:schemeClr val="tx2"/>
                </a:solidFill>
                <a:latin typeface="Arial" charset="0"/>
                <a:ea typeface="ＭＳ Ｐゴシック" pitchFamily="50" charset="-128"/>
              </a:defRPr>
            </a:lvl4pPr>
            <a:lvl5pPr algn="r" rtl="0" eaLnBrk="0" fontAlgn="base" hangingPunct="0">
              <a:spcBef>
                <a:spcPct val="0"/>
              </a:spcBef>
              <a:spcAft>
                <a:spcPct val="0"/>
              </a:spcAft>
              <a:defRPr kumimoji="1" sz="1400">
                <a:solidFill>
                  <a:schemeClr val="tx2"/>
                </a:solidFill>
                <a:latin typeface="Arial" charset="0"/>
                <a:ea typeface="ＭＳ Ｐゴシック" pitchFamily="50" charset="-128"/>
              </a:defRPr>
            </a:lvl5pPr>
            <a:lvl6pPr marL="457200" algn="r" rtl="0" eaLnBrk="1" fontAlgn="base" hangingPunct="1">
              <a:spcBef>
                <a:spcPct val="0"/>
              </a:spcBef>
              <a:spcAft>
                <a:spcPct val="0"/>
              </a:spcAft>
              <a:defRPr kumimoji="1" sz="1400">
                <a:solidFill>
                  <a:schemeClr val="tx2"/>
                </a:solidFill>
                <a:latin typeface="Arial" charset="0"/>
                <a:ea typeface="ＭＳ Ｐゴシック" pitchFamily="50" charset="-128"/>
              </a:defRPr>
            </a:lvl6pPr>
            <a:lvl7pPr marL="914400" algn="r" rtl="0" eaLnBrk="1" fontAlgn="base" hangingPunct="1">
              <a:spcBef>
                <a:spcPct val="0"/>
              </a:spcBef>
              <a:spcAft>
                <a:spcPct val="0"/>
              </a:spcAft>
              <a:defRPr kumimoji="1" sz="1400">
                <a:solidFill>
                  <a:schemeClr val="tx2"/>
                </a:solidFill>
                <a:latin typeface="Arial" charset="0"/>
                <a:ea typeface="ＭＳ Ｐゴシック" pitchFamily="50" charset="-128"/>
              </a:defRPr>
            </a:lvl7pPr>
            <a:lvl8pPr marL="1371600" algn="r" rtl="0" eaLnBrk="1" fontAlgn="base" hangingPunct="1">
              <a:spcBef>
                <a:spcPct val="0"/>
              </a:spcBef>
              <a:spcAft>
                <a:spcPct val="0"/>
              </a:spcAft>
              <a:defRPr kumimoji="1" sz="1400">
                <a:solidFill>
                  <a:schemeClr val="tx2"/>
                </a:solidFill>
                <a:latin typeface="Arial" charset="0"/>
                <a:ea typeface="ＭＳ Ｐゴシック" pitchFamily="50" charset="-128"/>
              </a:defRPr>
            </a:lvl8pPr>
            <a:lvl9pPr marL="1828800" algn="r" rtl="0" eaLnBrk="1" fontAlgn="base" hangingPunct="1">
              <a:spcBef>
                <a:spcPct val="0"/>
              </a:spcBef>
              <a:spcAft>
                <a:spcPct val="0"/>
              </a:spcAft>
              <a:defRPr kumimoji="1" sz="1400">
                <a:solidFill>
                  <a:schemeClr val="tx2"/>
                </a:solidFill>
                <a:latin typeface="Arial" charset="0"/>
                <a:ea typeface="ＭＳ Ｐゴシック" pitchFamily="50" charset="-128"/>
              </a:defRPr>
            </a:lvl9pPr>
          </a:lstStyle>
          <a:p>
            <a:r>
              <a:rPr lang="ja-JP" altLang="en-US" sz="1600" kern="0" dirty="0"/>
              <a:t>②</a:t>
            </a:r>
            <a:r>
              <a:rPr lang="en-US" altLang="ja-JP" sz="1600" kern="0" dirty="0"/>
              <a:t>.Gd3</a:t>
            </a:r>
            <a:r>
              <a:rPr lang="ja-JP" altLang="en-US" sz="1600" kern="0" dirty="0"/>
              <a:t>ファイルを作成する。</a:t>
            </a:r>
            <a:endParaRPr lang="en-US" altLang="ja-JP" sz="1600" kern="0" dirty="0"/>
          </a:p>
          <a:p>
            <a:endParaRPr lang="en-US" altLang="ja-JP" sz="1600" kern="0" dirty="0"/>
          </a:p>
          <a:p>
            <a:r>
              <a:rPr lang="ja-JP" altLang="en-US" sz="1200" dirty="0"/>
              <a:t>「</a:t>
            </a:r>
            <a:r>
              <a:rPr lang="en-US" altLang="ja-JP" sz="1200" dirty="0"/>
              <a:t>Grid</a:t>
            </a:r>
            <a:r>
              <a:rPr lang="ja-JP" altLang="en-US" sz="1200" dirty="0"/>
              <a:t>」→「</a:t>
            </a:r>
            <a:r>
              <a:rPr lang="en-US" altLang="ja-JP" sz="1200" dirty="0"/>
              <a:t>Create new grid</a:t>
            </a:r>
            <a:r>
              <a:rPr lang="ja-JP" altLang="en-US" sz="1200" dirty="0"/>
              <a:t>」→「</a:t>
            </a:r>
            <a:r>
              <a:rPr lang="en-US" altLang="ja-JP" sz="1200" dirty="0"/>
              <a:t>From selection </a:t>
            </a:r>
            <a:r>
              <a:rPr lang="en-US" altLang="ja-JP" sz="1200" dirty="0" err="1"/>
              <a:t>rectan</a:t>
            </a:r>
            <a:r>
              <a:rPr lang="ja-JP" altLang="en-US" sz="1200" dirty="0"/>
              <a:t>・・・」 を選択。</a:t>
            </a:r>
            <a:br>
              <a:rPr lang="en-US" altLang="ja-JP" sz="1600" kern="0" dirty="0"/>
            </a:br>
            <a:endParaRPr lang="en-US" altLang="ja-JP" sz="1600" kern="0" dirty="0"/>
          </a:p>
        </p:txBody>
      </p:sp>
      <p:sp>
        <p:nvSpPr>
          <p:cNvPr id="26" name="タイトル 2"/>
          <p:cNvSpPr txBox="1">
            <a:spLocks/>
          </p:cNvSpPr>
          <p:nvPr/>
        </p:nvSpPr>
        <p:spPr bwMode="auto">
          <a:xfrm>
            <a:off x="4852216" y="3228555"/>
            <a:ext cx="4291784" cy="54794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kumimoji="1" sz="2000">
                <a:solidFill>
                  <a:schemeClr val="tx2"/>
                </a:solidFill>
                <a:latin typeface="+mj-lt"/>
                <a:ea typeface="+mj-ea"/>
                <a:cs typeface="+mj-cs"/>
              </a:defRPr>
            </a:lvl1pPr>
            <a:lvl2pPr algn="r" rtl="0" eaLnBrk="0" fontAlgn="base" hangingPunct="0">
              <a:spcBef>
                <a:spcPct val="0"/>
              </a:spcBef>
              <a:spcAft>
                <a:spcPct val="0"/>
              </a:spcAft>
              <a:defRPr kumimoji="1" sz="1400">
                <a:solidFill>
                  <a:schemeClr val="tx2"/>
                </a:solidFill>
                <a:latin typeface="Arial" charset="0"/>
                <a:ea typeface="ＭＳ Ｐゴシック" pitchFamily="50" charset="-128"/>
              </a:defRPr>
            </a:lvl2pPr>
            <a:lvl3pPr algn="r" rtl="0" eaLnBrk="0" fontAlgn="base" hangingPunct="0">
              <a:spcBef>
                <a:spcPct val="0"/>
              </a:spcBef>
              <a:spcAft>
                <a:spcPct val="0"/>
              </a:spcAft>
              <a:defRPr kumimoji="1" sz="1400">
                <a:solidFill>
                  <a:schemeClr val="tx2"/>
                </a:solidFill>
                <a:latin typeface="Arial" charset="0"/>
                <a:ea typeface="ＭＳ Ｐゴシック" pitchFamily="50" charset="-128"/>
              </a:defRPr>
            </a:lvl3pPr>
            <a:lvl4pPr algn="r" rtl="0" eaLnBrk="0" fontAlgn="base" hangingPunct="0">
              <a:spcBef>
                <a:spcPct val="0"/>
              </a:spcBef>
              <a:spcAft>
                <a:spcPct val="0"/>
              </a:spcAft>
              <a:defRPr kumimoji="1" sz="1400">
                <a:solidFill>
                  <a:schemeClr val="tx2"/>
                </a:solidFill>
                <a:latin typeface="Arial" charset="0"/>
                <a:ea typeface="ＭＳ Ｐゴシック" pitchFamily="50" charset="-128"/>
              </a:defRPr>
            </a:lvl4pPr>
            <a:lvl5pPr algn="r" rtl="0" eaLnBrk="0" fontAlgn="base" hangingPunct="0">
              <a:spcBef>
                <a:spcPct val="0"/>
              </a:spcBef>
              <a:spcAft>
                <a:spcPct val="0"/>
              </a:spcAft>
              <a:defRPr kumimoji="1" sz="1400">
                <a:solidFill>
                  <a:schemeClr val="tx2"/>
                </a:solidFill>
                <a:latin typeface="Arial" charset="0"/>
                <a:ea typeface="ＭＳ Ｐゴシック" pitchFamily="50" charset="-128"/>
              </a:defRPr>
            </a:lvl5pPr>
            <a:lvl6pPr marL="457200" algn="r" rtl="0" eaLnBrk="1" fontAlgn="base" hangingPunct="1">
              <a:spcBef>
                <a:spcPct val="0"/>
              </a:spcBef>
              <a:spcAft>
                <a:spcPct val="0"/>
              </a:spcAft>
              <a:defRPr kumimoji="1" sz="1400">
                <a:solidFill>
                  <a:schemeClr val="tx2"/>
                </a:solidFill>
                <a:latin typeface="Arial" charset="0"/>
                <a:ea typeface="ＭＳ Ｐゴシック" pitchFamily="50" charset="-128"/>
              </a:defRPr>
            </a:lvl6pPr>
            <a:lvl7pPr marL="914400" algn="r" rtl="0" eaLnBrk="1" fontAlgn="base" hangingPunct="1">
              <a:spcBef>
                <a:spcPct val="0"/>
              </a:spcBef>
              <a:spcAft>
                <a:spcPct val="0"/>
              </a:spcAft>
              <a:defRPr kumimoji="1" sz="1400">
                <a:solidFill>
                  <a:schemeClr val="tx2"/>
                </a:solidFill>
                <a:latin typeface="Arial" charset="0"/>
                <a:ea typeface="ＭＳ Ｐゴシック" pitchFamily="50" charset="-128"/>
              </a:defRPr>
            </a:lvl7pPr>
            <a:lvl8pPr marL="1371600" algn="r" rtl="0" eaLnBrk="1" fontAlgn="base" hangingPunct="1">
              <a:spcBef>
                <a:spcPct val="0"/>
              </a:spcBef>
              <a:spcAft>
                <a:spcPct val="0"/>
              </a:spcAft>
              <a:defRPr kumimoji="1" sz="1400">
                <a:solidFill>
                  <a:schemeClr val="tx2"/>
                </a:solidFill>
                <a:latin typeface="Arial" charset="0"/>
                <a:ea typeface="ＭＳ Ｐゴシック" pitchFamily="50" charset="-128"/>
              </a:defRPr>
            </a:lvl8pPr>
            <a:lvl9pPr marL="1828800" algn="r" rtl="0" eaLnBrk="1" fontAlgn="base" hangingPunct="1">
              <a:spcBef>
                <a:spcPct val="0"/>
              </a:spcBef>
              <a:spcAft>
                <a:spcPct val="0"/>
              </a:spcAft>
              <a:defRPr kumimoji="1" sz="1400">
                <a:solidFill>
                  <a:schemeClr val="tx2"/>
                </a:solidFill>
                <a:latin typeface="Arial" charset="0"/>
                <a:ea typeface="ＭＳ Ｐゴシック" pitchFamily="50" charset="-128"/>
              </a:defRPr>
            </a:lvl9pPr>
          </a:lstStyle>
          <a:p>
            <a:br>
              <a:rPr lang="en-US" altLang="ja-JP" sz="1600" kern="0" dirty="0"/>
            </a:br>
            <a:endParaRPr lang="ja-JP" altLang="en-US" sz="1800" kern="0" dirty="0"/>
          </a:p>
        </p:txBody>
      </p:sp>
      <p:pic>
        <p:nvPicPr>
          <p:cNvPr id="7" name="図 6">
            <a:extLst>
              <a:ext uri="{FF2B5EF4-FFF2-40B4-BE49-F238E27FC236}">
                <a16:creationId xmlns:a16="http://schemas.microsoft.com/office/drawing/2014/main" id="{D08DB836-2FDC-C2F6-8CC8-9EF3EF8F6E36}"/>
              </a:ext>
            </a:extLst>
          </p:cNvPr>
          <p:cNvPicPr>
            <a:picLocks noChangeAspect="1"/>
          </p:cNvPicPr>
          <p:nvPr/>
        </p:nvPicPr>
        <p:blipFill rotWithShape="1">
          <a:blip r:embed="rId3"/>
          <a:srcRect l="2911" t="4783" b="3648"/>
          <a:stretch/>
        </p:blipFill>
        <p:spPr>
          <a:xfrm>
            <a:off x="179512" y="2055962"/>
            <a:ext cx="3939269" cy="2648514"/>
          </a:xfrm>
          <a:prstGeom prst="rect">
            <a:avLst/>
          </a:prstGeom>
        </p:spPr>
      </p:pic>
      <p:pic>
        <p:nvPicPr>
          <p:cNvPr id="9" name="図 8">
            <a:extLst>
              <a:ext uri="{FF2B5EF4-FFF2-40B4-BE49-F238E27FC236}">
                <a16:creationId xmlns:a16="http://schemas.microsoft.com/office/drawing/2014/main" id="{AE79816F-4F9B-C877-7295-B1DAB4066DE8}"/>
              </a:ext>
            </a:extLst>
          </p:cNvPr>
          <p:cNvPicPr>
            <a:picLocks noChangeAspect="1"/>
          </p:cNvPicPr>
          <p:nvPr/>
        </p:nvPicPr>
        <p:blipFill>
          <a:blip r:embed="rId4"/>
          <a:stretch>
            <a:fillRect/>
          </a:stretch>
        </p:blipFill>
        <p:spPr>
          <a:xfrm>
            <a:off x="4852834" y="3971237"/>
            <a:ext cx="3844420" cy="2331138"/>
          </a:xfrm>
          <a:prstGeom prst="rect">
            <a:avLst/>
          </a:prstGeom>
        </p:spPr>
      </p:pic>
      <p:sp>
        <p:nvSpPr>
          <p:cNvPr id="16" name="タイトル 2">
            <a:extLst>
              <a:ext uri="{FF2B5EF4-FFF2-40B4-BE49-F238E27FC236}">
                <a16:creationId xmlns:a16="http://schemas.microsoft.com/office/drawing/2014/main" id="{5D3B7EDD-F642-9AE0-414F-F77816E5FDC0}"/>
              </a:ext>
            </a:extLst>
          </p:cNvPr>
          <p:cNvSpPr txBox="1">
            <a:spLocks/>
          </p:cNvSpPr>
          <p:nvPr/>
        </p:nvSpPr>
        <p:spPr bwMode="auto">
          <a:xfrm>
            <a:off x="0" y="150813"/>
            <a:ext cx="630019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fontAlgn="base">
              <a:spcBef>
                <a:spcPct val="0"/>
              </a:spcBef>
              <a:spcAft>
                <a:spcPct val="0"/>
              </a:spcAft>
            </a:pPr>
            <a:r>
              <a:rPr lang="en-US" altLang="ja-JP" sz="2000" b="1" dirty="0">
                <a:solidFill>
                  <a:srgbClr val="000000"/>
                </a:solidFill>
                <a:latin typeface="ＭＳ ゴシック" pitchFamily="49" charset="-128"/>
                <a:ea typeface="ＭＳ ゴシック" pitchFamily="49" charset="-128"/>
              </a:rPr>
              <a:t>1.3D-Office</a:t>
            </a:r>
            <a:r>
              <a:rPr lang="ja-JP" altLang="en-US" sz="2000" b="1" dirty="0">
                <a:solidFill>
                  <a:srgbClr val="000000"/>
                </a:solidFill>
                <a:latin typeface="ＭＳ ゴシック" pitchFamily="49" charset="-128"/>
                <a:ea typeface="ＭＳ ゴシック" pitchFamily="49" charset="-128"/>
              </a:rPr>
              <a:t>で</a:t>
            </a:r>
            <a:r>
              <a:rPr lang="en-US" altLang="ja-JP" sz="2000" b="1" dirty="0">
                <a:solidFill>
                  <a:srgbClr val="000000"/>
                </a:solidFill>
                <a:latin typeface="ＭＳ ゴシック" pitchFamily="49" charset="-128"/>
                <a:ea typeface="ＭＳ ゴシック" pitchFamily="49" charset="-128"/>
              </a:rPr>
              <a:t>gd3</a:t>
            </a:r>
            <a:r>
              <a:rPr lang="ja-JP" altLang="en-US" sz="2000" b="1" dirty="0">
                <a:solidFill>
                  <a:srgbClr val="000000"/>
                </a:solidFill>
                <a:latin typeface="ＭＳ ゴシック" pitchFamily="49" charset="-128"/>
                <a:ea typeface="ＭＳ ゴシック" pitchFamily="49" charset="-128"/>
              </a:rPr>
              <a:t>ファイルを作成する</a:t>
            </a:r>
            <a:endParaRPr lang="ja-JP" altLang="en-US" sz="2000" dirty="0">
              <a:solidFill>
                <a:srgbClr val="000000"/>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val="2398338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スライド番号プレースホルダー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7354B9E0-3B00-4B47-8978-0A3C3442B810}" type="slidenum">
              <a:rPr lang="en-US" altLang="ja-JP" smtClean="0">
                <a:solidFill>
                  <a:srgbClr val="FFFFFF"/>
                </a:solidFill>
                <a:latin typeface="Arial Narrow" pitchFamily="34" charset="0"/>
              </a:rPr>
              <a:pPr eaLnBrk="1" hangingPunct="1"/>
              <a:t>3</a:t>
            </a:fld>
            <a:endParaRPr lang="en-US" altLang="ja-JP">
              <a:solidFill>
                <a:srgbClr val="FFFFFF"/>
              </a:solidFill>
              <a:latin typeface="Arial Narrow" pitchFamily="34" charset="0"/>
            </a:endParaRPr>
          </a:p>
        </p:txBody>
      </p:sp>
      <p:sp>
        <p:nvSpPr>
          <p:cNvPr id="23" name="タイトル 2"/>
          <p:cNvSpPr txBox="1">
            <a:spLocks/>
          </p:cNvSpPr>
          <p:nvPr/>
        </p:nvSpPr>
        <p:spPr bwMode="auto">
          <a:xfrm>
            <a:off x="38224" y="712156"/>
            <a:ext cx="4778167" cy="6901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kumimoji="1" sz="2000">
                <a:solidFill>
                  <a:schemeClr val="tx2"/>
                </a:solidFill>
                <a:latin typeface="+mj-lt"/>
                <a:ea typeface="+mj-ea"/>
                <a:cs typeface="+mj-cs"/>
              </a:defRPr>
            </a:lvl1pPr>
            <a:lvl2pPr algn="r" rtl="0" eaLnBrk="0" fontAlgn="base" hangingPunct="0">
              <a:spcBef>
                <a:spcPct val="0"/>
              </a:spcBef>
              <a:spcAft>
                <a:spcPct val="0"/>
              </a:spcAft>
              <a:defRPr kumimoji="1" sz="1400">
                <a:solidFill>
                  <a:schemeClr val="tx2"/>
                </a:solidFill>
                <a:latin typeface="Arial" charset="0"/>
                <a:ea typeface="ＭＳ Ｐゴシック" pitchFamily="50" charset="-128"/>
              </a:defRPr>
            </a:lvl2pPr>
            <a:lvl3pPr algn="r" rtl="0" eaLnBrk="0" fontAlgn="base" hangingPunct="0">
              <a:spcBef>
                <a:spcPct val="0"/>
              </a:spcBef>
              <a:spcAft>
                <a:spcPct val="0"/>
              </a:spcAft>
              <a:defRPr kumimoji="1" sz="1400">
                <a:solidFill>
                  <a:schemeClr val="tx2"/>
                </a:solidFill>
                <a:latin typeface="Arial" charset="0"/>
                <a:ea typeface="ＭＳ Ｐゴシック" pitchFamily="50" charset="-128"/>
              </a:defRPr>
            </a:lvl3pPr>
            <a:lvl4pPr algn="r" rtl="0" eaLnBrk="0" fontAlgn="base" hangingPunct="0">
              <a:spcBef>
                <a:spcPct val="0"/>
              </a:spcBef>
              <a:spcAft>
                <a:spcPct val="0"/>
              </a:spcAft>
              <a:defRPr kumimoji="1" sz="1400">
                <a:solidFill>
                  <a:schemeClr val="tx2"/>
                </a:solidFill>
                <a:latin typeface="Arial" charset="0"/>
                <a:ea typeface="ＭＳ Ｐゴシック" pitchFamily="50" charset="-128"/>
              </a:defRPr>
            </a:lvl4pPr>
            <a:lvl5pPr algn="r" rtl="0" eaLnBrk="0" fontAlgn="base" hangingPunct="0">
              <a:spcBef>
                <a:spcPct val="0"/>
              </a:spcBef>
              <a:spcAft>
                <a:spcPct val="0"/>
              </a:spcAft>
              <a:defRPr kumimoji="1" sz="1400">
                <a:solidFill>
                  <a:schemeClr val="tx2"/>
                </a:solidFill>
                <a:latin typeface="Arial" charset="0"/>
                <a:ea typeface="ＭＳ Ｐゴシック" pitchFamily="50" charset="-128"/>
              </a:defRPr>
            </a:lvl5pPr>
            <a:lvl6pPr marL="457200" algn="r" rtl="0" eaLnBrk="1" fontAlgn="base" hangingPunct="1">
              <a:spcBef>
                <a:spcPct val="0"/>
              </a:spcBef>
              <a:spcAft>
                <a:spcPct val="0"/>
              </a:spcAft>
              <a:defRPr kumimoji="1" sz="1400">
                <a:solidFill>
                  <a:schemeClr val="tx2"/>
                </a:solidFill>
                <a:latin typeface="Arial" charset="0"/>
                <a:ea typeface="ＭＳ Ｐゴシック" pitchFamily="50" charset="-128"/>
              </a:defRPr>
            </a:lvl6pPr>
            <a:lvl7pPr marL="914400" algn="r" rtl="0" eaLnBrk="1" fontAlgn="base" hangingPunct="1">
              <a:spcBef>
                <a:spcPct val="0"/>
              </a:spcBef>
              <a:spcAft>
                <a:spcPct val="0"/>
              </a:spcAft>
              <a:defRPr kumimoji="1" sz="1400">
                <a:solidFill>
                  <a:schemeClr val="tx2"/>
                </a:solidFill>
                <a:latin typeface="Arial" charset="0"/>
                <a:ea typeface="ＭＳ Ｐゴシック" pitchFamily="50" charset="-128"/>
              </a:defRPr>
            </a:lvl7pPr>
            <a:lvl8pPr marL="1371600" algn="r" rtl="0" eaLnBrk="1" fontAlgn="base" hangingPunct="1">
              <a:spcBef>
                <a:spcPct val="0"/>
              </a:spcBef>
              <a:spcAft>
                <a:spcPct val="0"/>
              </a:spcAft>
              <a:defRPr kumimoji="1" sz="1400">
                <a:solidFill>
                  <a:schemeClr val="tx2"/>
                </a:solidFill>
                <a:latin typeface="Arial" charset="0"/>
                <a:ea typeface="ＭＳ Ｐゴシック" pitchFamily="50" charset="-128"/>
              </a:defRPr>
            </a:lvl8pPr>
            <a:lvl9pPr marL="1828800" algn="r" rtl="0" eaLnBrk="1" fontAlgn="base" hangingPunct="1">
              <a:spcBef>
                <a:spcPct val="0"/>
              </a:spcBef>
              <a:spcAft>
                <a:spcPct val="0"/>
              </a:spcAft>
              <a:defRPr kumimoji="1" sz="1400">
                <a:solidFill>
                  <a:schemeClr val="tx2"/>
                </a:solidFill>
                <a:latin typeface="Arial" charset="0"/>
                <a:ea typeface="ＭＳ Ｐゴシック" pitchFamily="50" charset="-128"/>
              </a:defRPr>
            </a:lvl9pPr>
          </a:lstStyle>
          <a:p>
            <a:r>
              <a:rPr lang="ja-JP" altLang="en-US" sz="1600" kern="0" dirty="0"/>
              <a:t>③施工範囲を囲む</a:t>
            </a:r>
            <a:endParaRPr lang="en-US" altLang="ja-JP" sz="1600" kern="0" dirty="0"/>
          </a:p>
          <a:p>
            <a:endParaRPr lang="en-US" altLang="ja-JP" sz="1600" kern="0" dirty="0"/>
          </a:p>
          <a:p>
            <a:r>
              <a:rPr lang="en-US" altLang="ja-JP" sz="1200" kern="0" dirty="0"/>
              <a:t>※</a:t>
            </a:r>
            <a:r>
              <a:rPr lang="ja-JP" altLang="en-US" sz="1200" kern="0" dirty="0"/>
              <a:t>基準点ファイルだけの場合は基準点すべてが入るように広めに囲む。</a:t>
            </a:r>
            <a:br>
              <a:rPr lang="en-US" altLang="ja-JP" sz="1200" kern="0" dirty="0"/>
            </a:br>
            <a:br>
              <a:rPr lang="en-US" altLang="ja-JP" sz="1600" kern="0" dirty="0"/>
            </a:br>
            <a:endParaRPr lang="ja-JP" altLang="en-US" sz="1800" kern="0" dirty="0"/>
          </a:p>
        </p:txBody>
      </p:sp>
      <p:sp>
        <p:nvSpPr>
          <p:cNvPr id="26" name="タイトル 2"/>
          <p:cNvSpPr txBox="1">
            <a:spLocks/>
          </p:cNvSpPr>
          <p:nvPr/>
        </p:nvSpPr>
        <p:spPr bwMode="auto">
          <a:xfrm>
            <a:off x="4535488" y="3380219"/>
            <a:ext cx="4608512" cy="54794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kumimoji="1" sz="2000">
                <a:solidFill>
                  <a:schemeClr val="tx2"/>
                </a:solidFill>
                <a:latin typeface="+mj-lt"/>
                <a:ea typeface="+mj-ea"/>
                <a:cs typeface="+mj-cs"/>
              </a:defRPr>
            </a:lvl1pPr>
            <a:lvl2pPr algn="r" rtl="0" eaLnBrk="0" fontAlgn="base" hangingPunct="0">
              <a:spcBef>
                <a:spcPct val="0"/>
              </a:spcBef>
              <a:spcAft>
                <a:spcPct val="0"/>
              </a:spcAft>
              <a:defRPr kumimoji="1" sz="1400">
                <a:solidFill>
                  <a:schemeClr val="tx2"/>
                </a:solidFill>
                <a:latin typeface="Arial" charset="0"/>
                <a:ea typeface="ＭＳ Ｐゴシック" pitchFamily="50" charset="-128"/>
              </a:defRPr>
            </a:lvl2pPr>
            <a:lvl3pPr algn="r" rtl="0" eaLnBrk="0" fontAlgn="base" hangingPunct="0">
              <a:spcBef>
                <a:spcPct val="0"/>
              </a:spcBef>
              <a:spcAft>
                <a:spcPct val="0"/>
              </a:spcAft>
              <a:defRPr kumimoji="1" sz="1400">
                <a:solidFill>
                  <a:schemeClr val="tx2"/>
                </a:solidFill>
                <a:latin typeface="Arial" charset="0"/>
                <a:ea typeface="ＭＳ Ｐゴシック" pitchFamily="50" charset="-128"/>
              </a:defRPr>
            </a:lvl3pPr>
            <a:lvl4pPr algn="r" rtl="0" eaLnBrk="0" fontAlgn="base" hangingPunct="0">
              <a:spcBef>
                <a:spcPct val="0"/>
              </a:spcBef>
              <a:spcAft>
                <a:spcPct val="0"/>
              </a:spcAft>
              <a:defRPr kumimoji="1" sz="1400">
                <a:solidFill>
                  <a:schemeClr val="tx2"/>
                </a:solidFill>
                <a:latin typeface="Arial" charset="0"/>
                <a:ea typeface="ＭＳ Ｐゴシック" pitchFamily="50" charset="-128"/>
              </a:defRPr>
            </a:lvl4pPr>
            <a:lvl5pPr algn="r" rtl="0" eaLnBrk="0" fontAlgn="base" hangingPunct="0">
              <a:spcBef>
                <a:spcPct val="0"/>
              </a:spcBef>
              <a:spcAft>
                <a:spcPct val="0"/>
              </a:spcAft>
              <a:defRPr kumimoji="1" sz="1400">
                <a:solidFill>
                  <a:schemeClr val="tx2"/>
                </a:solidFill>
                <a:latin typeface="Arial" charset="0"/>
                <a:ea typeface="ＭＳ Ｐゴシック" pitchFamily="50" charset="-128"/>
              </a:defRPr>
            </a:lvl5pPr>
            <a:lvl6pPr marL="457200" algn="r" rtl="0" eaLnBrk="1" fontAlgn="base" hangingPunct="1">
              <a:spcBef>
                <a:spcPct val="0"/>
              </a:spcBef>
              <a:spcAft>
                <a:spcPct val="0"/>
              </a:spcAft>
              <a:defRPr kumimoji="1" sz="1400">
                <a:solidFill>
                  <a:schemeClr val="tx2"/>
                </a:solidFill>
                <a:latin typeface="Arial" charset="0"/>
                <a:ea typeface="ＭＳ Ｐゴシック" pitchFamily="50" charset="-128"/>
              </a:defRPr>
            </a:lvl6pPr>
            <a:lvl7pPr marL="914400" algn="r" rtl="0" eaLnBrk="1" fontAlgn="base" hangingPunct="1">
              <a:spcBef>
                <a:spcPct val="0"/>
              </a:spcBef>
              <a:spcAft>
                <a:spcPct val="0"/>
              </a:spcAft>
              <a:defRPr kumimoji="1" sz="1400">
                <a:solidFill>
                  <a:schemeClr val="tx2"/>
                </a:solidFill>
                <a:latin typeface="Arial" charset="0"/>
                <a:ea typeface="ＭＳ Ｐゴシック" pitchFamily="50" charset="-128"/>
              </a:defRPr>
            </a:lvl7pPr>
            <a:lvl8pPr marL="1371600" algn="r" rtl="0" eaLnBrk="1" fontAlgn="base" hangingPunct="1">
              <a:spcBef>
                <a:spcPct val="0"/>
              </a:spcBef>
              <a:spcAft>
                <a:spcPct val="0"/>
              </a:spcAft>
              <a:defRPr kumimoji="1" sz="1400">
                <a:solidFill>
                  <a:schemeClr val="tx2"/>
                </a:solidFill>
                <a:latin typeface="Arial" charset="0"/>
                <a:ea typeface="ＭＳ Ｐゴシック" pitchFamily="50" charset="-128"/>
              </a:defRPr>
            </a:lvl8pPr>
            <a:lvl9pPr marL="1828800" algn="r" rtl="0" eaLnBrk="1" fontAlgn="base" hangingPunct="1">
              <a:spcBef>
                <a:spcPct val="0"/>
              </a:spcBef>
              <a:spcAft>
                <a:spcPct val="0"/>
              </a:spcAft>
              <a:defRPr kumimoji="1" sz="1400">
                <a:solidFill>
                  <a:schemeClr val="tx2"/>
                </a:solidFill>
                <a:latin typeface="Arial" charset="0"/>
                <a:ea typeface="ＭＳ Ｐゴシック" pitchFamily="50" charset="-128"/>
              </a:defRPr>
            </a:lvl9pPr>
          </a:lstStyle>
          <a:p>
            <a:br>
              <a:rPr lang="en-US" altLang="ja-JP" sz="1600" kern="0" dirty="0"/>
            </a:br>
            <a:endParaRPr lang="ja-JP" altLang="en-US" sz="1800" kern="0" dirty="0"/>
          </a:p>
        </p:txBody>
      </p:sp>
      <p:pic>
        <p:nvPicPr>
          <p:cNvPr id="12" name="図 11">
            <a:extLst>
              <a:ext uri="{FF2B5EF4-FFF2-40B4-BE49-F238E27FC236}">
                <a16:creationId xmlns:a16="http://schemas.microsoft.com/office/drawing/2014/main" id="{385C5722-CDDF-7405-72ED-57CBF44AB308}"/>
              </a:ext>
            </a:extLst>
          </p:cNvPr>
          <p:cNvPicPr>
            <a:picLocks noChangeAspect="1"/>
          </p:cNvPicPr>
          <p:nvPr/>
        </p:nvPicPr>
        <p:blipFill rotWithShape="1">
          <a:blip r:embed="rId3"/>
          <a:srcRect l="1431"/>
          <a:stretch/>
        </p:blipFill>
        <p:spPr>
          <a:xfrm>
            <a:off x="59928" y="1431892"/>
            <a:ext cx="4045745" cy="2385045"/>
          </a:xfrm>
          <a:prstGeom prst="rect">
            <a:avLst/>
          </a:prstGeom>
        </p:spPr>
      </p:pic>
      <p:sp>
        <p:nvSpPr>
          <p:cNvPr id="13" name="タイトル 2">
            <a:extLst>
              <a:ext uri="{FF2B5EF4-FFF2-40B4-BE49-F238E27FC236}">
                <a16:creationId xmlns:a16="http://schemas.microsoft.com/office/drawing/2014/main" id="{EFCC4163-732B-037A-1A03-1113148180F4}"/>
              </a:ext>
            </a:extLst>
          </p:cNvPr>
          <p:cNvSpPr txBox="1">
            <a:spLocks/>
          </p:cNvSpPr>
          <p:nvPr/>
        </p:nvSpPr>
        <p:spPr bwMode="auto">
          <a:xfrm>
            <a:off x="4079642" y="2624415"/>
            <a:ext cx="5076055" cy="13990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kumimoji="1" sz="2000">
                <a:solidFill>
                  <a:schemeClr val="tx2"/>
                </a:solidFill>
                <a:latin typeface="+mj-lt"/>
                <a:ea typeface="+mj-ea"/>
                <a:cs typeface="+mj-cs"/>
              </a:defRPr>
            </a:lvl1pPr>
            <a:lvl2pPr algn="r" rtl="0" eaLnBrk="0" fontAlgn="base" hangingPunct="0">
              <a:spcBef>
                <a:spcPct val="0"/>
              </a:spcBef>
              <a:spcAft>
                <a:spcPct val="0"/>
              </a:spcAft>
              <a:defRPr kumimoji="1" sz="1400">
                <a:solidFill>
                  <a:schemeClr val="tx2"/>
                </a:solidFill>
                <a:latin typeface="Arial" charset="0"/>
                <a:ea typeface="ＭＳ Ｐゴシック" pitchFamily="50" charset="-128"/>
              </a:defRPr>
            </a:lvl2pPr>
            <a:lvl3pPr algn="r" rtl="0" eaLnBrk="0" fontAlgn="base" hangingPunct="0">
              <a:spcBef>
                <a:spcPct val="0"/>
              </a:spcBef>
              <a:spcAft>
                <a:spcPct val="0"/>
              </a:spcAft>
              <a:defRPr kumimoji="1" sz="1400">
                <a:solidFill>
                  <a:schemeClr val="tx2"/>
                </a:solidFill>
                <a:latin typeface="Arial" charset="0"/>
                <a:ea typeface="ＭＳ Ｐゴシック" pitchFamily="50" charset="-128"/>
              </a:defRPr>
            </a:lvl3pPr>
            <a:lvl4pPr algn="r" rtl="0" eaLnBrk="0" fontAlgn="base" hangingPunct="0">
              <a:spcBef>
                <a:spcPct val="0"/>
              </a:spcBef>
              <a:spcAft>
                <a:spcPct val="0"/>
              </a:spcAft>
              <a:defRPr kumimoji="1" sz="1400">
                <a:solidFill>
                  <a:schemeClr val="tx2"/>
                </a:solidFill>
                <a:latin typeface="Arial" charset="0"/>
                <a:ea typeface="ＭＳ Ｐゴシック" pitchFamily="50" charset="-128"/>
              </a:defRPr>
            </a:lvl4pPr>
            <a:lvl5pPr algn="r" rtl="0" eaLnBrk="0" fontAlgn="base" hangingPunct="0">
              <a:spcBef>
                <a:spcPct val="0"/>
              </a:spcBef>
              <a:spcAft>
                <a:spcPct val="0"/>
              </a:spcAft>
              <a:defRPr kumimoji="1" sz="1400">
                <a:solidFill>
                  <a:schemeClr val="tx2"/>
                </a:solidFill>
                <a:latin typeface="Arial" charset="0"/>
                <a:ea typeface="ＭＳ Ｐゴシック" pitchFamily="50" charset="-128"/>
              </a:defRPr>
            </a:lvl5pPr>
            <a:lvl6pPr marL="457200" algn="r" rtl="0" eaLnBrk="1" fontAlgn="base" hangingPunct="1">
              <a:spcBef>
                <a:spcPct val="0"/>
              </a:spcBef>
              <a:spcAft>
                <a:spcPct val="0"/>
              </a:spcAft>
              <a:defRPr kumimoji="1" sz="1400">
                <a:solidFill>
                  <a:schemeClr val="tx2"/>
                </a:solidFill>
                <a:latin typeface="Arial" charset="0"/>
                <a:ea typeface="ＭＳ Ｐゴシック" pitchFamily="50" charset="-128"/>
              </a:defRPr>
            </a:lvl6pPr>
            <a:lvl7pPr marL="914400" algn="r" rtl="0" eaLnBrk="1" fontAlgn="base" hangingPunct="1">
              <a:spcBef>
                <a:spcPct val="0"/>
              </a:spcBef>
              <a:spcAft>
                <a:spcPct val="0"/>
              </a:spcAft>
              <a:defRPr kumimoji="1" sz="1400">
                <a:solidFill>
                  <a:schemeClr val="tx2"/>
                </a:solidFill>
                <a:latin typeface="Arial" charset="0"/>
                <a:ea typeface="ＭＳ Ｐゴシック" pitchFamily="50" charset="-128"/>
              </a:defRPr>
            </a:lvl7pPr>
            <a:lvl8pPr marL="1371600" algn="r" rtl="0" eaLnBrk="1" fontAlgn="base" hangingPunct="1">
              <a:spcBef>
                <a:spcPct val="0"/>
              </a:spcBef>
              <a:spcAft>
                <a:spcPct val="0"/>
              </a:spcAft>
              <a:defRPr kumimoji="1" sz="1400">
                <a:solidFill>
                  <a:schemeClr val="tx2"/>
                </a:solidFill>
                <a:latin typeface="Arial" charset="0"/>
                <a:ea typeface="ＭＳ Ｐゴシック" pitchFamily="50" charset="-128"/>
              </a:defRPr>
            </a:lvl8pPr>
            <a:lvl9pPr marL="1828800" algn="r" rtl="0" eaLnBrk="1" fontAlgn="base" hangingPunct="1">
              <a:spcBef>
                <a:spcPct val="0"/>
              </a:spcBef>
              <a:spcAft>
                <a:spcPct val="0"/>
              </a:spcAft>
              <a:defRPr kumimoji="1" sz="1400">
                <a:solidFill>
                  <a:schemeClr val="tx2"/>
                </a:solidFill>
                <a:latin typeface="Arial" charset="0"/>
                <a:ea typeface="ＭＳ Ｐゴシック" pitchFamily="50" charset="-128"/>
              </a:defRPr>
            </a:lvl9pPr>
          </a:lstStyle>
          <a:p>
            <a:r>
              <a:rPr lang="ja-JP" altLang="en-US" sz="1600" kern="0" dirty="0"/>
              <a:t>④下画面が表示されるので、「</a:t>
            </a:r>
            <a:r>
              <a:rPr lang="en-US" altLang="ja-JP" sz="1600" kern="0" dirty="0"/>
              <a:t>Name</a:t>
            </a:r>
            <a:r>
              <a:rPr lang="ja-JP" altLang="en-US" sz="1600" kern="0" dirty="0"/>
              <a:t>」と「</a:t>
            </a:r>
            <a:r>
              <a:rPr lang="en-US" altLang="ja-JP" sz="1600" kern="0" dirty="0"/>
              <a:t>Interval</a:t>
            </a:r>
            <a:r>
              <a:rPr lang="ja-JP" altLang="en-US" sz="1600" kern="0" dirty="0"/>
              <a:t>」を入力し、「</a:t>
            </a:r>
            <a:r>
              <a:rPr lang="en-US" altLang="ja-JP" sz="1600" kern="0" dirty="0"/>
              <a:t>OK</a:t>
            </a:r>
            <a:r>
              <a:rPr lang="ja-JP" altLang="en-US" sz="1600" kern="0" dirty="0"/>
              <a:t>」を押す。</a:t>
            </a:r>
            <a:endParaRPr lang="en-US" altLang="ja-JP" sz="1600" kern="0" dirty="0"/>
          </a:p>
          <a:p>
            <a:br>
              <a:rPr lang="en-US" altLang="ja-JP" sz="1600" kern="0" dirty="0"/>
            </a:br>
            <a:br>
              <a:rPr lang="en-US" altLang="ja-JP" sz="1200" kern="0" dirty="0"/>
            </a:br>
            <a:r>
              <a:rPr lang="en-US" altLang="ja-JP" sz="1200" dirty="0"/>
              <a:t>※</a:t>
            </a:r>
            <a:r>
              <a:rPr lang="ja-JP" altLang="en-US" sz="1200" dirty="0"/>
              <a:t>「</a:t>
            </a:r>
            <a:r>
              <a:rPr lang="en-US" altLang="ja-JP" sz="1200" dirty="0"/>
              <a:t>Interval</a:t>
            </a:r>
            <a:r>
              <a:rPr lang="ja-JP" altLang="en-US" sz="1200" dirty="0"/>
              <a:t>」 はﾃﾞｰﾀを出力するﾒｯｼｭｻｲｽﾞで施工範囲 の大きさに応じて </a:t>
            </a:r>
            <a:r>
              <a:rPr lang="en-US" altLang="ja-JP" sz="1200" dirty="0"/>
              <a:t>0.2</a:t>
            </a:r>
            <a:r>
              <a:rPr lang="ja-JP" altLang="en-US" sz="1200" dirty="0"/>
              <a:t>～</a:t>
            </a:r>
            <a:r>
              <a:rPr lang="en-US" altLang="ja-JP" sz="1200" dirty="0"/>
              <a:t>1.0</a:t>
            </a:r>
            <a:r>
              <a:rPr lang="ja-JP" altLang="en-US" sz="1200" dirty="0"/>
              <a:t>ｍでいいと思います。 </a:t>
            </a:r>
            <a:r>
              <a:rPr lang="en-US" altLang="ja-JP" sz="1200" dirty="0"/>
              <a:t>X31</a:t>
            </a:r>
            <a:r>
              <a:rPr lang="ja-JP" altLang="en-US" sz="1200" dirty="0"/>
              <a:t>でのメッシュサイズは </a:t>
            </a:r>
            <a:r>
              <a:rPr lang="en-US" altLang="ja-JP" sz="1200" dirty="0"/>
              <a:t>0.2</a:t>
            </a:r>
            <a:r>
              <a:rPr lang="ja-JP" altLang="en-US" sz="1200" dirty="0"/>
              <a:t>ｍ。</a:t>
            </a:r>
            <a:endParaRPr lang="ja-JP" altLang="en-US" sz="1200" kern="0" dirty="0"/>
          </a:p>
        </p:txBody>
      </p:sp>
      <p:pic>
        <p:nvPicPr>
          <p:cNvPr id="15" name="図 14">
            <a:extLst>
              <a:ext uri="{FF2B5EF4-FFF2-40B4-BE49-F238E27FC236}">
                <a16:creationId xmlns:a16="http://schemas.microsoft.com/office/drawing/2014/main" id="{2A8D3DB5-878F-FE44-9E80-A951FB379643}"/>
              </a:ext>
            </a:extLst>
          </p:cNvPr>
          <p:cNvPicPr>
            <a:picLocks noChangeAspect="1"/>
          </p:cNvPicPr>
          <p:nvPr/>
        </p:nvPicPr>
        <p:blipFill>
          <a:blip r:embed="rId4"/>
          <a:stretch>
            <a:fillRect/>
          </a:stretch>
        </p:blipFill>
        <p:spPr>
          <a:xfrm>
            <a:off x="4619046" y="3940407"/>
            <a:ext cx="3997246" cy="2437645"/>
          </a:xfrm>
          <a:prstGeom prst="rect">
            <a:avLst/>
          </a:prstGeom>
        </p:spPr>
      </p:pic>
      <p:sp>
        <p:nvSpPr>
          <p:cNvPr id="3" name="タイトル 2">
            <a:extLst>
              <a:ext uri="{FF2B5EF4-FFF2-40B4-BE49-F238E27FC236}">
                <a16:creationId xmlns:a16="http://schemas.microsoft.com/office/drawing/2014/main" id="{E1B8EBBE-3BDA-42C2-FCDD-B0921984DAF7}"/>
              </a:ext>
            </a:extLst>
          </p:cNvPr>
          <p:cNvSpPr txBox="1">
            <a:spLocks/>
          </p:cNvSpPr>
          <p:nvPr/>
        </p:nvSpPr>
        <p:spPr bwMode="auto">
          <a:xfrm>
            <a:off x="59928" y="163872"/>
            <a:ext cx="630019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fontAlgn="base">
              <a:spcBef>
                <a:spcPct val="0"/>
              </a:spcBef>
              <a:spcAft>
                <a:spcPct val="0"/>
              </a:spcAft>
            </a:pPr>
            <a:r>
              <a:rPr lang="en-US" altLang="ja-JP" sz="2000" b="1" dirty="0">
                <a:solidFill>
                  <a:srgbClr val="000000"/>
                </a:solidFill>
                <a:latin typeface="ＭＳ ゴシック" pitchFamily="49" charset="-128"/>
                <a:ea typeface="ＭＳ ゴシック" pitchFamily="49" charset="-128"/>
              </a:rPr>
              <a:t>1.3D-Office</a:t>
            </a:r>
            <a:r>
              <a:rPr lang="ja-JP" altLang="en-US" sz="2000" b="1" dirty="0">
                <a:solidFill>
                  <a:srgbClr val="000000"/>
                </a:solidFill>
                <a:latin typeface="ＭＳ ゴシック" pitchFamily="49" charset="-128"/>
                <a:ea typeface="ＭＳ ゴシック" pitchFamily="49" charset="-128"/>
              </a:rPr>
              <a:t>で</a:t>
            </a:r>
            <a:r>
              <a:rPr lang="en-US" altLang="ja-JP" sz="2000" b="1" dirty="0">
                <a:solidFill>
                  <a:srgbClr val="000000"/>
                </a:solidFill>
                <a:latin typeface="ＭＳ ゴシック" pitchFamily="49" charset="-128"/>
                <a:ea typeface="ＭＳ ゴシック" pitchFamily="49" charset="-128"/>
              </a:rPr>
              <a:t>gd3</a:t>
            </a:r>
            <a:r>
              <a:rPr lang="ja-JP" altLang="en-US" sz="2000" b="1" dirty="0">
                <a:solidFill>
                  <a:srgbClr val="000000"/>
                </a:solidFill>
                <a:latin typeface="ＭＳ ゴシック" pitchFamily="49" charset="-128"/>
                <a:ea typeface="ＭＳ ゴシック" pitchFamily="49" charset="-128"/>
              </a:rPr>
              <a:t>ファイルを作成する</a:t>
            </a:r>
            <a:endParaRPr lang="ja-JP" altLang="en-US" sz="2000" dirty="0">
              <a:solidFill>
                <a:srgbClr val="000000"/>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val="4274162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スライド番号プレースホルダー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7354B9E0-3B00-4B47-8978-0A3C3442B810}" type="slidenum">
              <a:rPr lang="en-US" altLang="ja-JP" smtClean="0">
                <a:solidFill>
                  <a:srgbClr val="FFFFFF"/>
                </a:solidFill>
                <a:latin typeface="Arial Narrow" pitchFamily="34" charset="0"/>
              </a:rPr>
              <a:pPr eaLnBrk="1" hangingPunct="1"/>
              <a:t>4</a:t>
            </a:fld>
            <a:endParaRPr lang="en-US" altLang="ja-JP">
              <a:solidFill>
                <a:srgbClr val="FFFFFF"/>
              </a:solidFill>
              <a:latin typeface="Arial Narrow" pitchFamily="34" charset="0"/>
            </a:endParaRPr>
          </a:p>
        </p:txBody>
      </p:sp>
      <p:sp>
        <p:nvSpPr>
          <p:cNvPr id="10" name="タイトル 2"/>
          <p:cNvSpPr txBox="1">
            <a:spLocks/>
          </p:cNvSpPr>
          <p:nvPr/>
        </p:nvSpPr>
        <p:spPr bwMode="auto">
          <a:xfrm>
            <a:off x="40226" y="692696"/>
            <a:ext cx="4495262" cy="10081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kumimoji="1" sz="2000">
                <a:solidFill>
                  <a:schemeClr val="tx2"/>
                </a:solidFill>
                <a:latin typeface="+mj-lt"/>
                <a:ea typeface="+mj-ea"/>
                <a:cs typeface="+mj-cs"/>
              </a:defRPr>
            </a:lvl1pPr>
            <a:lvl2pPr algn="r" rtl="0" eaLnBrk="0" fontAlgn="base" hangingPunct="0">
              <a:spcBef>
                <a:spcPct val="0"/>
              </a:spcBef>
              <a:spcAft>
                <a:spcPct val="0"/>
              </a:spcAft>
              <a:defRPr kumimoji="1" sz="1400">
                <a:solidFill>
                  <a:schemeClr val="tx2"/>
                </a:solidFill>
                <a:latin typeface="Arial" charset="0"/>
                <a:ea typeface="ＭＳ Ｐゴシック" pitchFamily="50" charset="-128"/>
              </a:defRPr>
            </a:lvl2pPr>
            <a:lvl3pPr algn="r" rtl="0" eaLnBrk="0" fontAlgn="base" hangingPunct="0">
              <a:spcBef>
                <a:spcPct val="0"/>
              </a:spcBef>
              <a:spcAft>
                <a:spcPct val="0"/>
              </a:spcAft>
              <a:defRPr kumimoji="1" sz="1400">
                <a:solidFill>
                  <a:schemeClr val="tx2"/>
                </a:solidFill>
                <a:latin typeface="Arial" charset="0"/>
                <a:ea typeface="ＭＳ Ｐゴシック" pitchFamily="50" charset="-128"/>
              </a:defRPr>
            </a:lvl3pPr>
            <a:lvl4pPr algn="r" rtl="0" eaLnBrk="0" fontAlgn="base" hangingPunct="0">
              <a:spcBef>
                <a:spcPct val="0"/>
              </a:spcBef>
              <a:spcAft>
                <a:spcPct val="0"/>
              </a:spcAft>
              <a:defRPr kumimoji="1" sz="1400">
                <a:solidFill>
                  <a:schemeClr val="tx2"/>
                </a:solidFill>
                <a:latin typeface="Arial" charset="0"/>
                <a:ea typeface="ＭＳ Ｐゴシック" pitchFamily="50" charset="-128"/>
              </a:defRPr>
            </a:lvl4pPr>
            <a:lvl5pPr algn="r" rtl="0" eaLnBrk="0" fontAlgn="base" hangingPunct="0">
              <a:spcBef>
                <a:spcPct val="0"/>
              </a:spcBef>
              <a:spcAft>
                <a:spcPct val="0"/>
              </a:spcAft>
              <a:defRPr kumimoji="1" sz="1400">
                <a:solidFill>
                  <a:schemeClr val="tx2"/>
                </a:solidFill>
                <a:latin typeface="Arial" charset="0"/>
                <a:ea typeface="ＭＳ Ｐゴシック" pitchFamily="50" charset="-128"/>
              </a:defRPr>
            </a:lvl5pPr>
            <a:lvl6pPr marL="457200" algn="r" rtl="0" eaLnBrk="1" fontAlgn="base" hangingPunct="1">
              <a:spcBef>
                <a:spcPct val="0"/>
              </a:spcBef>
              <a:spcAft>
                <a:spcPct val="0"/>
              </a:spcAft>
              <a:defRPr kumimoji="1" sz="1400">
                <a:solidFill>
                  <a:schemeClr val="tx2"/>
                </a:solidFill>
                <a:latin typeface="Arial" charset="0"/>
                <a:ea typeface="ＭＳ Ｐゴシック" pitchFamily="50" charset="-128"/>
              </a:defRPr>
            </a:lvl6pPr>
            <a:lvl7pPr marL="914400" algn="r" rtl="0" eaLnBrk="1" fontAlgn="base" hangingPunct="1">
              <a:spcBef>
                <a:spcPct val="0"/>
              </a:spcBef>
              <a:spcAft>
                <a:spcPct val="0"/>
              </a:spcAft>
              <a:defRPr kumimoji="1" sz="1400">
                <a:solidFill>
                  <a:schemeClr val="tx2"/>
                </a:solidFill>
                <a:latin typeface="Arial" charset="0"/>
                <a:ea typeface="ＭＳ Ｐゴシック" pitchFamily="50" charset="-128"/>
              </a:defRPr>
            </a:lvl7pPr>
            <a:lvl8pPr marL="1371600" algn="r" rtl="0" eaLnBrk="1" fontAlgn="base" hangingPunct="1">
              <a:spcBef>
                <a:spcPct val="0"/>
              </a:spcBef>
              <a:spcAft>
                <a:spcPct val="0"/>
              </a:spcAft>
              <a:defRPr kumimoji="1" sz="1400">
                <a:solidFill>
                  <a:schemeClr val="tx2"/>
                </a:solidFill>
                <a:latin typeface="Arial" charset="0"/>
                <a:ea typeface="ＭＳ Ｐゴシック" pitchFamily="50" charset="-128"/>
              </a:defRPr>
            </a:lvl8pPr>
            <a:lvl9pPr marL="1828800" algn="r" rtl="0" eaLnBrk="1" fontAlgn="base" hangingPunct="1">
              <a:spcBef>
                <a:spcPct val="0"/>
              </a:spcBef>
              <a:spcAft>
                <a:spcPct val="0"/>
              </a:spcAft>
              <a:defRPr kumimoji="1" sz="1400">
                <a:solidFill>
                  <a:schemeClr val="tx2"/>
                </a:solidFill>
                <a:latin typeface="Arial" charset="0"/>
                <a:ea typeface="ＭＳ Ｐゴシック" pitchFamily="50" charset="-128"/>
              </a:defRPr>
            </a:lvl9pPr>
          </a:lstStyle>
          <a:p>
            <a:r>
              <a:rPr lang="ja-JP" altLang="en-US" sz="1200" kern="0" dirty="0"/>
              <a:t>④　</a:t>
            </a:r>
            <a:r>
              <a:rPr lang="ja-JP" altLang="en-US" sz="1600" dirty="0"/>
              <a:t>作成した </a:t>
            </a:r>
            <a:r>
              <a:rPr lang="en-US" altLang="ja-JP" sz="1600" dirty="0"/>
              <a:t>gd3</a:t>
            </a:r>
            <a:r>
              <a:rPr lang="ja-JP" altLang="en-US" sz="1600" dirty="0"/>
              <a:t>ﾌｧｲﾙを出力する。 </a:t>
            </a:r>
            <a:endParaRPr lang="en-US" altLang="ja-JP" sz="1600" dirty="0"/>
          </a:p>
          <a:p>
            <a:endParaRPr lang="en-US" altLang="ja-JP" sz="1600" dirty="0"/>
          </a:p>
          <a:p>
            <a:r>
              <a:rPr lang="ja-JP" altLang="en-US" sz="1100" dirty="0"/>
              <a:t>「</a:t>
            </a:r>
            <a:r>
              <a:rPr lang="en-US" altLang="ja-JP" sz="1100" dirty="0"/>
              <a:t>Grid</a:t>
            </a:r>
            <a:r>
              <a:rPr lang="ja-JP" altLang="en-US" sz="1100" dirty="0"/>
              <a:t>」→「</a:t>
            </a:r>
            <a:r>
              <a:rPr lang="en-US" altLang="ja-JP" sz="1100" dirty="0"/>
              <a:t>Export current grid</a:t>
            </a:r>
            <a:r>
              <a:rPr lang="ja-JP" altLang="en-US" sz="1100" dirty="0"/>
              <a:t>」→「</a:t>
            </a:r>
            <a:r>
              <a:rPr lang="en-US" altLang="ja-JP" sz="1100" dirty="0"/>
              <a:t>To 3D grid file</a:t>
            </a:r>
            <a:r>
              <a:rPr lang="ja-JP" altLang="en-US" sz="1100" dirty="0"/>
              <a:t>（</a:t>
            </a:r>
            <a:r>
              <a:rPr lang="en-US" altLang="ja-JP" sz="1100" dirty="0"/>
              <a:t>GD3</a:t>
            </a:r>
            <a:r>
              <a:rPr lang="ja-JP" altLang="en-US" sz="1100" dirty="0"/>
              <a:t>）・・・」 を選択。</a:t>
            </a:r>
            <a:endParaRPr lang="en-US" altLang="ja-JP" sz="1100" dirty="0"/>
          </a:p>
          <a:p>
            <a:r>
              <a:rPr lang="ja-JP" altLang="en-US" sz="1100" dirty="0"/>
              <a:t> ﾌｧｲﾙ名を確認 もしくは変更し保存。 </a:t>
            </a:r>
            <a:endParaRPr lang="en-US" altLang="ja-JP" sz="1200" kern="0" dirty="0"/>
          </a:p>
        </p:txBody>
      </p:sp>
      <p:sp>
        <p:nvSpPr>
          <p:cNvPr id="26" name="タイトル 2"/>
          <p:cNvSpPr txBox="1">
            <a:spLocks/>
          </p:cNvSpPr>
          <p:nvPr/>
        </p:nvSpPr>
        <p:spPr bwMode="auto">
          <a:xfrm>
            <a:off x="4535488" y="3380219"/>
            <a:ext cx="4608512" cy="54794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kumimoji="1" sz="2000">
                <a:solidFill>
                  <a:schemeClr val="tx2"/>
                </a:solidFill>
                <a:latin typeface="+mj-lt"/>
                <a:ea typeface="+mj-ea"/>
                <a:cs typeface="+mj-cs"/>
              </a:defRPr>
            </a:lvl1pPr>
            <a:lvl2pPr algn="r" rtl="0" eaLnBrk="0" fontAlgn="base" hangingPunct="0">
              <a:spcBef>
                <a:spcPct val="0"/>
              </a:spcBef>
              <a:spcAft>
                <a:spcPct val="0"/>
              </a:spcAft>
              <a:defRPr kumimoji="1" sz="1400">
                <a:solidFill>
                  <a:schemeClr val="tx2"/>
                </a:solidFill>
                <a:latin typeface="Arial" charset="0"/>
                <a:ea typeface="ＭＳ Ｐゴシック" pitchFamily="50" charset="-128"/>
              </a:defRPr>
            </a:lvl2pPr>
            <a:lvl3pPr algn="r" rtl="0" eaLnBrk="0" fontAlgn="base" hangingPunct="0">
              <a:spcBef>
                <a:spcPct val="0"/>
              </a:spcBef>
              <a:spcAft>
                <a:spcPct val="0"/>
              </a:spcAft>
              <a:defRPr kumimoji="1" sz="1400">
                <a:solidFill>
                  <a:schemeClr val="tx2"/>
                </a:solidFill>
                <a:latin typeface="Arial" charset="0"/>
                <a:ea typeface="ＭＳ Ｐゴシック" pitchFamily="50" charset="-128"/>
              </a:defRPr>
            </a:lvl3pPr>
            <a:lvl4pPr algn="r" rtl="0" eaLnBrk="0" fontAlgn="base" hangingPunct="0">
              <a:spcBef>
                <a:spcPct val="0"/>
              </a:spcBef>
              <a:spcAft>
                <a:spcPct val="0"/>
              </a:spcAft>
              <a:defRPr kumimoji="1" sz="1400">
                <a:solidFill>
                  <a:schemeClr val="tx2"/>
                </a:solidFill>
                <a:latin typeface="Arial" charset="0"/>
                <a:ea typeface="ＭＳ Ｐゴシック" pitchFamily="50" charset="-128"/>
              </a:defRPr>
            </a:lvl4pPr>
            <a:lvl5pPr algn="r" rtl="0" eaLnBrk="0" fontAlgn="base" hangingPunct="0">
              <a:spcBef>
                <a:spcPct val="0"/>
              </a:spcBef>
              <a:spcAft>
                <a:spcPct val="0"/>
              </a:spcAft>
              <a:defRPr kumimoji="1" sz="1400">
                <a:solidFill>
                  <a:schemeClr val="tx2"/>
                </a:solidFill>
                <a:latin typeface="Arial" charset="0"/>
                <a:ea typeface="ＭＳ Ｐゴシック" pitchFamily="50" charset="-128"/>
              </a:defRPr>
            </a:lvl5pPr>
            <a:lvl6pPr marL="457200" algn="r" rtl="0" eaLnBrk="1" fontAlgn="base" hangingPunct="1">
              <a:spcBef>
                <a:spcPct val="0"/>
              </a:spcBef>
              <a:spcAft>
                <a:spcPct val="0"/>
              </a:spcAft>
              <a:defRPr kumimoji="1" sz="1400">
                <a:solidFill>
                  <a:schemeClr val="tx2"/>
                </a:solidFill>
                <a:latin typeface="Arial" charset="0"/>
                <a:ea typeface="ＭＳ Ｐゴシック" pitchFamily="50" charset="-128"/>
              </a:defRPr>
            </a:lvl6pPr>
            <a:lvl7pPr marL="914400" algn="r" rtl="0" eaLnBrk="1" fontAlgn="base" hangingPunct="1">
              <a:spcBef>
                <a:spcPct val="0"/>
              </a:spcBef>
              <a:spcAft>
                <a:spcPct val="0"/>
              </a:spcAft>
              <a:defRPr kumimoji="1" sz="1400">
                <a:solidFill>
                  <a:schemeClr val="tx2"/>
                </a:solidFill>
                <a:latin typeface="Arial" charset="0"/>
                <a:ea typeface="ＭＳ Ｐゴシック" pitchFamily="50" charset="-128"/>
              </a:defRPr>
            </a:lvl7pPr>
            <a:lvl8pPr marL="1371600" algn="r" rtl="0" eaLnBrk="1" fontAlgn="base" hangingPunct="1">
              <a:spcBef>
                <a:spcPct val="0"/>
              </a:spcBef>
              <a:spcAft>
                <a:spcPct val="0"/>
              </a:spcAft>
              <a:defRPr kumimoji="1" sz="1400">
                <a:solidFill>
                  <a:schemeClr val="tx2"/>
                </a:solidFill>
                <a:latin typeface="Arial" charset="0"/>
                <a:ea typeface="ＭＳ Ｐゴシック" pitchFamily="50" charset="-128"/>
              </a:defRPr>
            </a:lvl8pPr>
            <a:lvl9pPr marL="1828800" algn="r" rtl="0" eaLnBrk="1" fontAlgn="base" hangingPunct="1">
              <a:spcBef>
                <a:spcPct val="0"/>
              </a:spcBef>
              <a:spcAft>
                <a:spcPct val="0"/>
              </a:spcAft>
              <a:defRPr kumimoji="1" sz="1400">
                <a:solidFill>
                  <a:schemeClr val="tx2"/>
                </a:solidFill>
                <a:latin typeface="Arial" charset="0"/>
                <a:ea typeface="ＭＳ Ｐゴシック" pitchFamily="50" charset="-128"/>
              </a:defRPr>
            </a:lvl9pPr>
          </a:lstStyle>
          <a:p>
            <a:br>
              <a:rPr lang="en-US" altLang="ja-JP" sz="1600" kern="0" dirty="0"/>
            </a:br>
            <a:endParaRPr lang="ja-JP" altLang="en-US" sz="1800" kern="0" dirty="0"/>
          </a:p>
        </p:txBody>
      </p:sp>
      <p:sp>
        <p:nvSpPr>
          <p:cNvPr id="13" name="タイトル 2">
            <a:extLst>
              <a:ext uri="{FF2B5EF4-FFF2-40B4-BE49-F238E27FC236}">
                <a16:creationId xmlns:a16="http://schemas.microsoft.com/office/drawing/2014/main" id="{EFCC4163-732B-037A-1A03-1113148180F4}"/>
              </a:ext>
            </a:extLst>
          </p:cNvPr>
          <p:cNvSpPr txBox="1">
            <a:spLocks/>
          </p:cNvSpPr>
          <p:nvPr/>
        </p:nvSpPr>
        <p:spPr bwMode="auto">
          <a:xfrm>
            <a:off x="4641909" y="3489666"/>
            <a:ext cx="4495262" cy="11670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kumimoji="1" sz="2000">
                <a:solidFill>
                  <a:schemeClr val="tx2"/>
                </a:solidFill>
                <a:latin typeface="+mj-lt"/>
                <a:ea typeface="+mj-ea"/>
                <a:cs typeface="+mj-cs"/>
              </a:defRPr>
            </a:lvl1pPr>
            <a:lvl2pPr algn="r" rtl="0" eaLnBrk="0" fontAlgn="base" hangingPunct="0">
              <a:spcBef>
                <a:spcPct val="0"/>
              </a:spcBef>
              <a:spcAft>
                <a:spcPct val="0"/>
              </a:spcAft>
              <a:defRPr kumimoji="1" sz="1400">
                <a:solidFill>
                  <a:schemeClr val="tx2"/>
                </a:solidFill>
                <a:latin typeface="Arial" charset="0"/>
                <a:ea typeface="ＭＳ Ｐゴシック" pitchFamily="50" charset="-128"/>
              </a:defRPr>
            </a:lvl2pPr>
            <a:lvl3pPr algn="r" rtl="0" eaLnBrk="0" fontAlgn="base" hangingPunct="0">
              <a:spcBef>
                <a:spcPct val="0"/>
              </a:spcBef>
              <a:spcAft>
                <a:spcPct val="0"/>
              </a:spcAft>
              <a:defRPr kumimoji="1" sz="1400">
                <a:solidFill>
                  <a:schemeClr val="tx2"/>
                </a:solidFill>
                <a:latin typeface="Arial" charset="0"/>
                <a:ea typeface="ＭＳ Ｐゴシック" pitchFamily="50" charset="-128"/>
              </a:defRPr>
            </a:lvl3pPr>
            <a:lvl4pPr algn="r" rtl="0" eaLnBrk="0" fontAlgn="base" hangingPunct="0">
              <a:spcBef>
                <a:spcPct val="0"/>
              </a:spcBef>
              <a:spcAft>
                <a:spcPct val="0"/>
              </a:spcAft>
              <a:defRPr kumimoji="1" sz="1400">
                <a:solidFill>
                  <a:schemeClr val="tx2"/>
                </a:solidFill>
                <a:latin typeface="Arial" charset="0"/>
                <a:ea typeface="ＭＳ Ｐゴシック" pitchFamily="50" charset="-128"/>
              </a:defRPr>
            </a:lvl4pPr>
            <a:lvl5pPr algn="r" rtl="0" eaLnBrk="0" fontAlgn="base" hangingPunct="0">
              <a:spcBef>
                <a:spcPct val="0"/>
              </a:spcBef>
              <a:spcAft>
                <a:spcPct val="0"/>
              </a:spcAft>
              <a:defRPr kumimoji="1" sz="1400">
                <a:solidFill>
                  <a:schemeClr val="tx2"/>
                </a:solidFill>
                <a:latin typeface="Arial" charset="0"/>
                <a:ea typeface="ＭＳ Ｐゴシック" pitchFamily="50" charset="-128"/>
              </a:defRPr>
            </a:lvl5pPr>
            <a:lvl6pPr marL="457200" algn="r" rtl="0" eaLnBrk="1" fontAlgn="base" hangingPunct="1">
              <a:spcBef>
                <a:spcPct val="0"/>
              </a:spcBef>
              <a:spcAft>
                <a:spcPct val="0"/>
              </a:spcAft>
              <a:defRPr kumimoji="1" sz="1400">
                <a:solidFill>
                  <a:schemeClr val="tx2"/>
                </a:solidFill>
                <a:latin typeface="Arial" charset="0"/>
                <a:ea typeface="ＭＳ Ｐゴシック" pitchFamily="50" charset="-128"/>
              </a:defRPr>
            </a:lvl6pPr>
            <a:lvl7pPr marL="914400" algn="r" rtl="0" eaLnBrk="1" fontAlgn="base" hangingPunct="1">
              <a:spcBef>
                <a:spcPct val="0"/>
              </a:spcBef>
              <a:spcAft>
                <a:spcPct val="0"/>
              </a:spcAft>
              <a:defRPr kumimoji="1" sz="1400">
                <a:solidFill>
                  <a:schemeClr val="tx2"/>
                </a:solidFill>
                <a:latin typeface="Arial" charset="0"/>
                <a:ea typeface="ＭＳ Ｐゴシック" pitchFamily="50" charset="-128"/>
              </a:defRPr>
            </a:lvl7pPr>
            <a:lvl8pPr marL="1371600" algn="r" rtl="0" eaLnBrk="1" fontAlgn="base" hangingPunct="1">
              <a:spcBef>
                <a:spcPct val="0"/>
              </a:spcBef>
              <a:spcAft>
                <a:spcPct val="0"/>
              </a:spcAft>
              <a:defRPr kumimoji="1" sz="1400">
                <a:solidFill>
                  <a:schemeClr val="tx2"/>
                </a:solidFill>
                <a:latin typeface="Arial" charset="0"/>
                <a:ea typeface="ＭＳ Ｐゴシック" pitchFamily="50" charset="-128"/>
              </a:defRPr>
            </a:lvl8pPr>
            <a:lvl9pPr marL="1828800" algn="r" rtl="0" eaLnBrk="1" fontAlgn="base" hangingPunct="1">
              <a:spcBef>
                <a:spcPct val="0"/>
              </a:spcBef>
              <a:spcAft>
                <a:spcPct val="0"/>
              </a:spcAft>
              <a:defRPr kumimoji="1" sz="1400">
                <a:solidFill>
                  <a:schemeClr val="tx2"/>
                </a:solidFill>
                <a:latin typeface="Arial" charset="0"/>
                <a:ea typeface="ＭＳ Ｐゴシック" pitchFamily="50" charset="-128"/>
              </a:defRPr>
            </a:lvl9pPr>
          </a:lstStyle>
          <a:p>
            <a:r>
              <a:rPr lang="en-US" altLang="ja-JP" sz="1200" kern="0" dirty="0"/>
              <a:t>※</a:t>
            </a:r>
            <a:r>
              <a:rPr lang="ja-JP" altLang="en-US" sz="1200" kern="0" dirty="0"/>
              <a:t>建機には ﾌﾟﾛｼﾞｪｸﾄﾌｧｲﾙごとに出来形ﾃﾞｰﾀが取得されています。</a:t>
            </a:r>
          </a:p>
          <a:p>
            <a:r>
              <a:rPr lang="ja-JP" altLang="en-US" sz="1200" kern="0" dirty="0"/>
              <a:t>出来形ﾃﾞｰﾀを出力したいﾌﾟﾛｼﾞｪｸﾄﾌｧｲﾙが複数ある場合には</a:t>
            </a:r>
          </a:p>
          <a:p>
            <a:r>
              <a:rPr lang="ja-JP" altLang="en-US" sz="1200" kern="0" dirty="0"/>
              <a:t>その数だけ</a:t>
            </a:r>
            <a:r>
              <a:rPr lang="en-US" altLang="ja-JP" sz="1200" kern="0" dirty="0"/>
              <a:t>gd3</a:t>
            </a:r>
            <a:r>
              <a:rPr lang="ja-JP" altLang="en-US" sz="1200" kern="0" dirty="0"/>
              <a:t>ﾌｧｲﾙの出力をします。</a:t>
            </a:r>
            <a:endParaRPr lang="en-US" altLang="ja-JP" sz="1200" kern="0" dirty="0"/>
          </a:p>
          <a:p>
            <a:endParaRPr lang="ja-JP" altLang="en-US" sz="1200" kern="0" dirty="0"/>
          </a:p>
          <a:p>
            <a:r>
              <a:rPr lang="ja-JP" altLang="en-US" sz="1200" kern="0" dirty="0"/>
              <a:t>作成した</a:t>
            </a:r>
            <a:r>
              <a:rPr lang="en-US" altLang="ja-JP" sz="1200" kern="0" dirty="0"/>
              <a:t>gd3</a:t>
            </a:r>
            <a:r>
              <a:rPr lang="ja-JP" altLang="en-US" sz="1200" kern="0" dirty="0"/>
              <a:t>ﾌｧｲﾙを </a:t>
            </a:r>
            <a:r>
              <a:rPr lang="en-US" altLang="ja-JP" sz="1200" kern="0" dirty="0"/>
              <a:t>USB</a:t>
            </a:r>
            <a:r>
              <a:rPr lang="ja-JP" altLang="en-US" sz="1200" kern="0" dirty="0"/>
              <a:t>に保存し 建機に持っていく。</a:t>
            </a:r>
            <a:endParaRPr lang="en-US" altLang="ja-JP" sz="1200" kern="0" dirty="0"/>
          </a:p>
        </p:txBody>
      </p:sp>
      <p:sp>
        <p:nvSpPr>
          <p:cNvPr id="2" name="タイトル 2">
            <a:extLst>
              <a:ext uri="{FF2B5EF4-FFF2-40B4-BE49-F238E27FC236}">
                <a16:creationId xmlns:a16="http://schemas.microsoft.com/office/drawing/2014/main" id="{391C0DEB-D50D-B75D-BE54-29383AC73926}"/>
              </a:ext>
            </a:extLst>
          </p:cNvPr>
          <p:cNvSpPr txBox="1">
            <a:spLocks/>
          </p:cNvSpPr>
          <p:nvPr/>
        </p:nvSpPr>
        <p:spPr bwMode="auto">
          <a:xfrm>
            <a:off x="79981" y="143348"/>
            <a:ext cx="630019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fontAlgn="base">
              <a:spcBef>
                <a:spcPct val="0"/>
              </a:spcBef>
              <a:spcAft>
                <a:spcPct val="0"/>
              </a:spcAft>
            </a:pPr>
            <a:r>
              <a:rPr lang="en-US" altLang="ja-JP" sz="2000" b="1" dirty="0">
                <a:solidFill>
                  <a:srgbClr val="000000"/>
                </a:solidFill>
                <a:latin typeface="ＭＳ ゴシック" pitchFamily="49" charset="-128"/>
                <a:ea typeface="ＭＳ ゴシック" pitchFamily="49" charset="-128"/>
              </a:rPr>
              <a:t>1.3D-Office</a:t>
            </a:r>
            <a:r>
              <a:rPr lang="ja-JP" altLang="en-US" sz="2000" b="1" dirty="0">
                <a:solidFill>
                  <a:srgbClr val="000000"/>
                </a:solidFill>
                <a:latin typeface="ＭＳ ゴシック" pitchFamily="49" charset="-128"/>
                <a:ea typeface="ＭＳ ゴシック" pitchFamily="49" charset="-128"/>
              </a:rPr>
              <a:t>で</a:t>
            </a:r>
            <a:r>
              <a:rPr lang="en-US" altLang="ja-JP" sz="2000" b="1" dirty="0">
                <a:solidFill>
                  <a:srgbClr val="000000"/>
                </a:solidFill>
                <a:latin typeface="ＭＳ ゴシック" pitchFamily="49" charset="-128"/>
                <a:ea typeface="ＭＳ ゴシック" pitchFamily="49" charset="-128"/>
              </a:rPr>
              <a:t>gd3</a:t>
            </a:r>
            <a:r>
              <a:rPr lang="ja-JP" altLang="en-US" sz="2000" b="1" dirty="0">
                <a:solidFill>
                  <a:srgbClr val="000000"/>
                </a:solidFill>
                <a:latin typeface="ＭＳ ゴシック" pitchFamily="49" charset="-128"/>
                <a:ea typeface="ＭＳ ゴシック" pitchFamily="49" charset="-128"/>
              </a:rPr>
              <a:t>ファイルを作成する</a:t>
            </a:r>
            <a:endParaRPr lang="ja-JP" altLang="en-US" sz="2000" dirty="0">
              <a:solidFill>
                <a:srgbClr val="000000"/>
              </a:solidFill>
              <a:latin typeface="ＭＳ ゴシック" pitchFamily="49" charset="-128"/>
              <a:ea typeface="ＭＳ ゴシック" pitchFamily="49" charset="-128"/>
            </a:endParaRPr>
          </a:p>
        </p:txBody>
      </p:sp>
      <p:pic>
        <p:nvPicPr>
          <p:cNvPr id="5" name="図 4">
            <a:extLst>
              <a:ext uri="{FF2B5EF4-FFF2-40B4-BE49-F238E27FC236}">
                <a16:creationId xmlns:a16="http://schemas.microsoft.com/office/drawing/2014/main" id="{4D912488-5272-1F3C-92F5-0D77E58A47C9}"/>
              </a:ext>
            </a:extLst>
          </p:cNvPr>
          <p:cNvPicPr>
            <a:picLocks noChangeAspect="1"/>
          </p:cNvPicPr>
          <p:nvPr/>
        </p:nvPicPr>
        <p:blipFill>
          <a:blip r:embed="rId3"/>
          <a:stretch>
            <a:fillRect/>
          </a:stretch>
        </p:blipFill>
        <p:spPr>
          <a:xfrm>
            <a:off x="126678" y="1600741"/>
            <a:ext cx="4322357" cy="3558956"/>
          </a:xfrm>
          <a:prstGeom prst="rect">
            <a:avLst/>
          </a:prstGeom>
        </p:spPr>
      </p:pic>
      <p:grpSp>
        <p:nvGrpSpPr>
          <p:cNvPr id="14" name="グループ化 13">
            <a:extLst>
              <a:ext uri="{FF2B5EF4-FFF2-40B4-BE49-F238E27FC236}">
                <a16:creationId xmlns:a16="http://schemas.microsoft.com/office/drawing/2014/main" id="{97410730-52B9-CB63-A6A2-F16860BA845C}"/>
              </a:ext>
            </a:extLst>
          </p:cNvPr>
          <p:cNvGrpSpPr/>
          <p:nvPr/>
        </p:nvGrpSpPr>
        <p:grpSpPr>
          <a:xfrm>
            <a:off x="5292080" y="4941168"/>
            <a:ext cx="3528392" cy="1519596"/>
            <a:chOff x="5528295" y="4940142"/>
            <a:chExt cx="3528392" cy="1519596"/>
          </a:xfrm>
        </p:grpSpPr>
        <p:pic>
          <p:nvPicPr>
            <p:cNvPr id="8" name="図 7">
              <a:extLst>
                <a:ext uri="{FF2B5EF4-FFF2-40B4-BE49-F238E27FC236}">
                  <a16:creationId xmlns:a16="http://schemas.microsoft.com/office/drawing/2014/main" id="{60B2AD2C-718C-EB42-A737-BA12412B9C6A}"/>
                </a:ext>
              </a:extLst>
            </p:cNvPr>
            <p:cNvPicPr>
              <a:picLocks noChangeAspect="1"/>
            </p:cNvPicPr>
            <p:nvPr/>
          </p:nvPicPr>
          <p:blipFill rotWithShape="1">
            <a:blip r:embed="rId4"/>
            <a:srcRect r="5502" b="10367"/>
            <a:stretch/>
          </p:blipFill>
          <p:spPr>
            <a:xfrm>
              <a:off x="5528295" y="5085184"/>
              <a:ext cx="3528392" cy="1374554"/>
            </a:xfrm>
            <a:prstGeom prst="rect">
              <a:avLst/>
            </a:prstGeom>
          </p:spPr>
        </p:pic>
        <p:sp>
          <p:nvSpPr>
            <p:cNvPr id="11" name="タイトル 2">
              <a:extLst>
                <a:ext uri="{FF2B5EF4-FFF2-40B4-BE49-F238E27FC236}">
                  <a16:creationId xmlns:a16="http://schemas.microsoft.com/office/drawing/2014/main" id="{8A37292A-35E7-8036-ED4C-0D2B8EA6B622}"/>
                </a:ext>
              </a:extLst>
            </p:cNvPr>
            <p:cNvSpPr txBox="1">
              <a:spLocks/>
            </p:cNvSpPr>
            <p:nvPr/>
          </p:nvSpPr>
          <p:spPr bwMode="auto">
            <a:xfrm>
              <a:off x="5528295" y="4940142"/>
              <a:ext cx="2160801" cy="29008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kumimoji="1" sz="2000">
                  <a:solidFill>
                    <a:schemeClr val="tx2"/>
                  </a:solidFill>
                  <a:latin typeface="+mj-lt"/>
                  <a:ea typeface="+mj-ea"/>
                  <a:cs typeface="+mj-cs"/>
                </a:defRPr>
              </a:lvl1pPr>
              <a:lvl2pPr algn="r" rtl="0" eaLnBrk="0" fontAlgn="base" hangingPunct="0">
                <a:spcBef>
                  <a:spcPct val="0"/>
                </a:spcBef>
                <a:spcAft>
                  <a:spcPct val="0"/>
                </a:spcAft>
                <a:defRPr kumimoji="1" sz="1400">
                  <a:solidFill>
                    <a:schemeClr val="tx2"/>
                  </a:solidFill>
                  <a:latin typeface="Arial" charset="0"/>
                  <a:ea typeface="ＭＳ Ｐゴシック" pitchFamily="50" charset="-128"/>
                </a:defRPr>
              </a:lvl2pPr>
              <a:lvl3pPr algn="r" rtl="0" eaLnBrk="0" fontAlgn="base" hangingPunct="0">
                <a:spcBef>
                  <a:spcPct val="0"/>
                </a:spcBef>
                <a:spcAft>
                  <a:spcPct val="0"/>
                </a:spcAft>
                <a:defRPr kumimoji="1" sz="1400">
                  <a:solidFill>
                    <a:schemeClr val="tx2"/>
                  </a:solidFill>
                  <a:latin typeface="Arial" charset="0"/>
                  <a:ea typeface="ＭＳ Ｐゴシック" pitchFamily="50" charset="-128"/>
                </a:defRPr>
              </a:lvl3pPr>
              <a:lvl4pPr algn="r" rtl="0" eaLnBrk="0" fontAlgn="base" hangingPunct="0">
                <a:spcBef>
                  <a:spcPct val="0"/>
                </a:spcBef>
                <a:spcAft>
                  <a:spcPct val="0"/>
                </a:spcAft>
                <a:defRPr kumimoji="1" sz="1400">
                  <a:solidFill>
                    <a:schemeClr val="tx2"/>
                  </a:solidFill>
                  <a:latin typeface="Arial" charset="0"/>
                  <a:ea typeface="ＭＳ Ｐゴシック" pitchFamily="50" charset="-128"/>
                </a:defRPr>
              </a:lvl4pPr>
              <a:lvl5pPr algn="r" rtl="0" eaLnBrk="0" fontAlgn="base" hangingPunct="0">
                <a:spcBef>
                  <a:spcPct val="0"/>
                </a:spcBef>
                <a:spcAft>
                  <a:spcPct val="0"/>
                </a:spcAft>
                <a:defRPr kumimoji="1" sz="1400">
                  <a:solidFill>
                    <a:schemeClr val="tx2"/>
                  </a:solidFill>
                  <a:latin typeface="Arial" charset="0"/>
                  <a:ea typeface="ＭＳ Ｐゴシック" pitchFamily="50" charset="-128"/>
                </a:defRPr>
              </a:lvl5pPr>
              <a:lvl6pPr marL="457200" algn="r" rtl="0" eaLnBrk="1" fontAlgn="base" hangingPunct="1">
                <a:spcBef>
                  <a:spcPct val="0"/>
                </a:spcBef>
                <a:spcAft>
                  <a:spcPct val="0"/>
                </a:spcAft>
                <a:defRPr kumimoji="1" sz="1400">
                  <a:solidFill>
                    <a:schemeClr val="tx2"/>
                  </a:solidFill>
                  <a:latin typeface="Arial" charset="0"/>
                  <a:ea typeface="ＭＳ Ｐゴシック" pitchFamily="50" charset="-128"/>
                </a:defRPr>
              </a:lvl6pPr>
              <a:lvl7pPr marL="914400" algn="r" rtl="0" eaLnBrk="1" fontAlgn="base" hangingPunct="1">
                <a:spcBef>
                  <a:spcPct val="0"/>
                </a:spcBef>
                <a:spcAft>
                  <a:spcPct val="0"/>
                </a:spcAft>
                <a:defRPr kumimoji="1" sz="1400">
                  <a:solidFill>
                    <a:schemeClr val="tx2"/>
                  </a:solidFill>
                  <a:latin typeface="Arial" charset="0"/>
                  <a:ea typeface="ＭＳ Ｐゴシック" pitchFamily="50" charset="-128"/>
                </a:defRPr>
              </a:lvl7pPr>
              <a:lvl8pPr marL="1371600" algn="r" rtl="0" eaLnBrk="1" fontAlgn="base" hangingPunct="1">
                <a:spcBef>
                  <a:spcPct val="0"/>
                </a:spcBef>
                <a:spcAft>
                  <a:spcPct val="0"/>
                </a:spcAft>
                <a:defRPr kumimoji="1" sz="1400">
                  <a:solidFill>
                    <a:schemeClr val="tx2"/>
                  </a:solidFill>
                  <a:latin typeface="Arial" charset="0"/>
                  <a:ea typeface="ＭＳ Ｐゴシック" pitchFamily="50" charset="-128"/>
                </a:defRPr>
              </a:lvl8pPr>
              <a:lvl9pPr marL="1828800" algn="r" rtl="0" eaLnBrk="1" fontAlgn="base" hangingPunct="1">
                <a:spcBef>
                  <a:spcPct val="0"/>
                </a:spcBef>
                <a:spcAft>
                  <a:spcPct val="0"/>
                </a:spcAft>
                <a:defRPr kumimoji="1" sz="1400">
                  <a:solidFill>
                    <a:schemeClr val="tx2"/>
                  </a:solidFill>
                  <a:latin typeface="Arial" charset="0"/>
                  <a:ea typeface="ＭＳ Ｐゴシック" pitchFamily="50" charset="-128"/>
                </a:defRPr>
              </a:lvl9pPr>
            </a:lstStyle>
            <a:p>
              <a:r>
                <a:rPr lang="ja-JP" altLang="en-US" sz="1200" kern="0" dirty="0"/>
                <a:t>▼出力後の</a:t>
              </a:r>
              <a:r>
                <a:rPr lang="en-US" altLang="ja-JP" sz="1200" kern="0" dirty="0"/>
                <a:t>Gd3</a:t>
              </a:r>
              <a:r>
                <a:rPr lang="ja-JP" altLang="en-US" sz="1200" kern="0" dirty="0"/>
                <a:t>のアイコン</a:t>
              </a:r>
            </a:p>
          </p:txBody>
        </p:sp>
      </p:grpSp>
    </p:spTree>
    <p:extLst>
      <p:ext uri="{BB962C8B-B14F-4D97-AF65-F5344CB8AC3E}">
        <p14:creationId xmlns:p14="http://schemas.microsoft.com/office/powerpoint/2010/main" val="3345486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2"/>
          <p:cNvSpPr>
            <a:spLocks noGrp="1"/>
          </p:cNvSpPr>
          <p:nvPr>
            <p:ph type="title"/>
          </p:nvPr>
        </p:nvSpPr>
        <p:spPr bwMode="auto">
          <a:xfrm>
            <a:off x="251520" y="692696"/>
            <a:ext cx="4295237" cy="792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ja-JP" altLang="en-US" sz="1600" dirty="0"/>
              <a:t>⑧．</a:t>
            </a:r>
            <a:r>
              <a:rPr lang="en-US" altLang="ja-JP" sz="1400" dirty="0">
                <a:latin typeface="+mn-ea"/>
              </a:rPr>
              <a:t>『</a:t>
            </a:r>
            <a:r>
              <a:rPr lang="ja-JP" altLang="en-US" sz="1400" dirty="0">
                <a:latin typeface="+mn-ea"/>
              </a:rPr>
              <a:t>制御</a:t>
            </a:r>
            <a:r>
              <a:rPr lang="en-US" altLang="ja-JP" sz="1400" dirty="0">
                <a:latin typeface="+mn-ea"/>
              </a:rPr>
              <a:t>』</a:t>
            </a:r>
            <a:r>
              <a:rPr lang="ja-JP" altLang="en-US" sz="1400" dirty="0">
                <a:latin typeface="+mn-ea"/>
              </a:rPr>
              <a:t>→</a:t>
            </a:r>
            <a:r>
              <a:rPr lang="en-US" altLang="ja-JP" sz="1400" dirty="0">
                <a:latin typeface="+mn-ea"/>
              </a:rPr>
              <a:t>『</a:t>
            </a:r>
            <a:r>
              <a:rPr lang="ja-JP" altLang="en-US" sz="1400" dirty="0">
                <a:latin typeface="+mn-ea"/>
              </a:rPr>
              <a:t>出来形管理</a:t>
            </a:r>
            <a:r>
              <a:rPr lang="ja-JP" altLang="en-US" sz="1400" dirty="0" err="1">
                <a:latin typeface="+mn-ea"/>
              </a:rPr>
              <a:t>．．．</a:t>
            </a:r>
            <a:r>
              <a:rPr lang="en-US" altLang="ja-JP" sz="1400" dirty="0">
                <a:latin typeface="+mn-ea"/>
              </a:rPr>
              <a:t>』</a:t>
            </a:r>
            <a:r>
              <a:rPr lang="ja-JP" altLang="en-US" sz="1400" dirty="0">
                <a:latin typeface="+mn-ea"/>
              </a:rPr>
              <a:t>を押す</a:t>
            </a:r>
            <a:br>
              <a:rPr lang="en-US" altLang="ja-JP" sz="1400" dirty="0">
                <a:latin typeface="+mn-ea"/>
              </a:rPr>
            </a:br>
            <a:br>
              <a:rPr lang="en-US" altLang="ja-JP" sz="1600" dirty="0"/>
            </a:br>
            <a:endParaRPr lang="ja-JP" altLang="en-US" sz="1800" dirty="0"/>
          </a:p>
        </p:txBody>
      </p:sp>
      <p:sp>
        <p:nvSpPr>
          <p:cNvPr id="5123" name="スライド番号プレースホルダー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7354B9E0-3B00-4B47-8978-0A3C3442B810}" type="slidenum">
              <a:rPr lang="en-US" altLang="ja-JP" smtClean="0">
                <a:solidFill>
                  <a:srgbClr val="FFFFFF"/>
                </a:solidFill>
                <a:latin typeface="Arial Narrow" pitchFamily="34" charset="0"/>
              </a:rPr>
              <a:pPr eaLnBrk="1" hangingPunct="1"/>
              <a:t>5</a:t>
            </a:fld>
            <a:endParaRPr lang="en-US" altLang="ja-JP">
              <a:solidFill>
                <a:srgbClr val="FFFFFF"/>
              </a:solidFill>
              <a:latin typeface="Arial Narrow" pitchFamily="34" charset="0"/>
            </a:endParaRPr>
          </a:p>
        </p:txBody>
      </p:sp>
      <p:sp>
        <p:nvSpPr>
          <p:cNvPr id="10" name="タイトル 2"/>
          <p:cNvSpPr txBox="1">
            <a:spLocks/>
          </p:cNvSpPr>
          <p:nvPr/>
        </p:nvSpPr>
        <p:spPr bwMode="auto">
          <a:xfrm>
            <a:off x="5004048" y="692696"/>
            <a:ext cx="4104456" cy="10081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kumimoji="1" sz="2000">
                <a:solidFill>
                  <a:schemeClr val="tx2"/>
                </a:solidFill>
                <a:latin typeface="+mj-lt"/>
                <a:ea typeface="+mj-ea"/>
                <a:cs typeface="+mj-cs"/>
              </a:defRPr>
            </a:lvl1pPr>
            <a:lvl2pPr algn="r" rtl="0" eaLnBrk="0" fontAlgn="base" hangingPunct="0">
              <a:spcBef>
                <a:spcPct val="0"/>
              </a:spcBef>
              <a:spcAft>
                <a:spcPct val="0"/>
              </a:spcAft>
              <a:defRPr kumimoji="1" sz="1400">
                <a:solidFill>
                  <a:schemeClr val="tx2"/>
                </a:solidFill>
                <a:latin typeface="Arial" charset="0"/>
                <a:ea typeface="ＭＳ Ｐゴシック" pitchFamily="50" charset="-128"/>
              </a:defRPr>
            </a:lvl2pPr>
            <a:lvl3pPr algn="r" rtl="0" eaLnBrk="0" fontAlgn="base" hangingPunct="0">
              <a:spcBef>
                <a:spcPct val="0"/>
              </a:spcBef>
              <a:spcAft>
                <a:spcPct val="0"/>
              </a:spcAft>
              <a:defRPr kumimoji="1" sz="1400">
                <a:solidFill>
                  <a:schemeClr val="tx2"/>
                </a:solidFill>
                <a:latin typeface="Arial" charset="0"/>
                <a:ea typeface="ＭＳ Ｐゴシック" pitchFamily="50" charset="-128"/>
              </a:defRPr>
            </a:lvl3pPr>
            <a:lvl4pPr algn="r" rtl="0" eaLnBrk="0" fontAlgn="base" hangingPunct="0">
              <a:spcBef>
                <a:spcPct val="0"/>
              </a:spcBef>
              <a:spcAft>
                <a:spcPct val="0"/>
              </a:spcAft>
              <a:defRPr kumimoji="1" sz="1400">
                <a:solidFill>
                  <a:schemeClr val="tx2"/>
                </a:solidFill>
                <a:latin typeface="Arial" charset="0"/>
                <a:ea typeface="ＭＳ Ｐゴシック" pitchFamily="50" charset="-128"/>
              </a:defRPr>
            </a:lvl4pPr>
            <a:lvl5pPr algn="r" rtl="0" eaLnBrk="0" fontAlgn="base" hangingPunct="0">
              <a:spcBef>
                <a:spcPct val="0"/>
              </a:spcBef>
              <a:spcAft>
                <a:spcPct val="0"/>
              </a:spcAft>
              <a:defRPr kumimoji="1" sz="1400">
                <a:solidFill>
                  <a:schemeClr val="tx2"/>
                </a:solidFill>
                <a:latin typeface="Arial" charset="0"/>
                <a:ea typeface="ＭＳ Ｐゴシック" pitchFamily="50" charset="-128"/>
              </a:defRPr>
            </a:lvl5pPr>
            <a:lvl6pPr marL="457200" algn="r" rtl="0" eaLnBrk="1" fontAlgn="base" hangingPunct="1">
              <a:spcBef>
                <a:spcPct val="0"/>
              </a:spcBef>
              <a:spcAft>
                <a:spcPct val="0"/>
              </a:spcAft>
              <a:defRPr kumimoji="1" sz="1400">
                <a:solidFill>
                  <a:schemeClr val="tx2"/>
                </a:solidFill>
                <a:latin typeface="Arial" charset="0"/>
                <a:ea typeface="ＭＳ Ｐゴシック" pitchFamily="50" charset="-128"/>
              </a:defRPr>
            </a:lvl6pPr>
            <a:lvl7pPr marL="914400" algn="r" rtl="0" eaLnBrk="1" fontAlgn="base" hangingPunct="1">
              <a:spcBef>
                <a:spcPct val="0"/>
              </a:spcBef>
              <a:spcAft>
                <a:spcPct val="0"/>
              </a:spcAft>
              <a:defRPr kumimoji="1" sz="1400">
                <a:solidFill>
                  <a:schemeClr val="tx2"/>
                </a:solidFill>
                <a:latin typeface="Arial" charset="0"/>
                <a:ea typeface="ＭＳ Ｐゴシック" pitchFamily="50" charset="-128"/>
              </a:defRPr>
            </a:lvl7pPr>
            <a:lvl8pPr marL="1371600" algn="r" rtl="0" eaLnBrk="1" fontAlgn="base" hangingPunct="1">
              <a:spcBef>
                <a:spcPct val="0"/>
              </a:spcBef>
              <a:spcAft>
                <a:spcPct val="0"/>
              </a:spcAft>
              <a:defRPr kumimoji="1" sz="1400">
                <a:solidFill>
                  <a:schemeClr val="tx2"/>
                </a:solidFill>
                <a:latin typeface="Arial" charset="0"/>
                <a:ea typeface="ＭＳ Ｐゴシック" pitchFamily="50" charset="-128"/>
              </a:defRPr>
            </a:lvl8pPr>
            <a:lvl9pPr marL="1828800" algn="r" rtl="0" eaLnBrk="1" fontAlgn="base" hangingPunct="1">
              <a:spcBef>
                <a:spcPct val="0"/>
              </a:spcBef>
              <a:spcAft>
                <a:spcPct val="0"/>
              </a:spcAft>
              <a:defRPr kumimoji="1" sz="1400">
                <a:solidFill>
                  <a:schemeClr val="tx2"/>
                </a:solidFill>
                <a:latin typeface="Arial" charset="0"/>
                <a:ea typeface="ＭＳ Ｐゴシック" pitchFamily="50" charset="-128"/>
              </a:defRPr>
            </a:lvl9pPr>
          </a:lstStyle>
          <a:p>
            <a:r>
              <a:rPr lang="ja-JP" altLang="en-US" sz="1600" kern="0" dirty="0"/>
              <a:t>⑨．</a:t>
            </a:r>
            <a:r>
              <a:rPr lang="en-US" altLang="ja-JP" sz="1600" kern="0" dirty="0"/>
              <a:t>『</a:t>
            </a:r>
            <a:r>
              <a:rPr lang="ja-JP" altLang="en-US" sz="1600" kern="0" dirty="0"/>
              <a:t>ローカルの出来形管理のみ</a:t>
            </a:r>
            <a:r>
              <a:rPr lang="en-US" altLang="ja-JP" sz="1600" kern="0" dirty="0"/>
              <a:t>』</a:t>
            </a:r>
            <a:r>
              <a:rPr lang="ja-JP" altLang="en-US" sz="1600" kern="0" dirty="0"/>
              <a:t>を選択し、　</a:t>
            </a:r>
            <a:r>
              <a:rPr lang="en-US" altLang="ja-JP" sz="1400" kern="0" dirty="0"/>
              <a:t>『</a:t>
            </a:r>
            <a:r>
              <a:rPr lang="ja-JP" altLang="en-US" sz="1400" kern="0" dirty="0"/>
              <a:t>拡張設定</a:t>
            </a:r>
            <a:r>
              <a:rPr lang="en-US" altLang="ja-JP" sz="1400" kern="0" dirty="0"/>
              <a:t>』</a:t>
            </a:r>
            <a:r>
              <a:rPr lang="ja-JP" altLang="en-US" sz="1400" kern="0" dirty="0"/>
              <a:t>を押す</a:t>
            </a:r>
            <a:br>
              <a:rPr lang="en-US" altLang="ja-JP" sz="1600" kern="0" dirty="0"/>
            </a:br>
            <a:endParaRPr lang="ja-JP" altLang="en-US" sz="1800" kern="0" dirty="0"/>
          </a:p>
        </p:txBody>
      </p:sp>
      <p:sp>
        <p:nvSpPr>
          <p:cNvPr id="23" name="タイトル 2"/>
          <p:cNvSpPr txBox="1">
            <a:spLocks/>
          </p:cNvSpPr>
          <p:nvPr/>
        </p:nvSpPr>
        <p:spPr bwMode="auto">
          <a:xfrm>
            <a:off x="87312" y="3290252"/>
            <a:ext cx="4124647" cy="91718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kumimoji="1" sz="2000">
                <a:solidFill>
                  <a:schemeClr val="tx2"/>
                </a:solidFill>
                <a:latin typeface="+mj-lt"/>
                <a:ea typeface="+mj-ea"/>
                <a:cs typeface="+mj-cs"/>
              </a:defRPr>
            </a:lvl1pPr>
            <a:lvl2pPr algn="r" rtl="0" eaLnBrk="0" fontAlgn="base" hangingPunct="0">
              <a:spcBef>
                <a:spcPct val="0"/>
              </a:spcBef>
              <a:spcAft>
                <a:spcPct val="0"/>
              </a:spcAft>
              <a:defRPr kumimoji="1" sz="1400">
                <a:solidFill>
                  <a:schemeClr val="tx2"/>
                </a:solidFill>
                <a:latin typeface="Arial" charset="0"/>
                <a:ea typeface="ＭＳ Ｐゴシック" pitchFamily="50" charset="-128"/>
              </a:defRPr>
            </a:lvl2pPr>
            <a:lvl3pPr algn="r" rtl="0" eaLnBrk="0" fontAlgn="base" hangingPunct="0">
              <a:spcBef>
                <a:spcPct val="0"/>
              </a:spcBef>
              <a:spcAft>
                <a:spcPct val="0"/>
              </a:spcAft>
              <a:defRPr kumimoji="1" sz="1400">
                <a:solidFill>
                  <a:schemeClr val="tx2"/>
                </a:solidFill>
                <a:latin typeface="Arial" charset="0"/>
                <a:ea typeface="ＭＳ Ｐゴシック" pitchFamily="50" charset="-128"/>
              </a:defRPr>
            </a:lvl3pPr>
            <a:lvl4pPr algn="r" rtl="0" eaLnBrk="0" fontAlgn="base" hangingPunct="0">
              <a:spcBef>
                <a:spcPct val="0"/>
              </a:spcBef>
              <a:spcAft>
                <a:spcPct val="0"/>
              </a:spcAft>
              <a:defRPr kumimoji="1" sz="1400">
                <a:solidFill>
                  <a:schemeClr val="tx2"/>
                </a:solidFill>
                <a:latin typeface="Arial" charset="0"/>
                <a:ea typeface="ＭＳ Ｐゴシック" pitchFamily="50" charset="-128"/>
              </a:defRPr>
            </a:lvl4pPr>
            <a:lvl5pPr algn="r" rtl="0" eaLnBrk="0" fontAlgn="base" hangingPunct="0">
              <a:spcBef>
                <a:spcPct val="0"/>
              </a:spcBef>
              <a:spcAft>
                <a:spcPct val="0"/>
              </a:spcAft>
              <a:defRPr kumimoji="1" sz="1400">
                <a:solidFill>
                  <a:schemeClr val="tx2"/>
                </a:solidFill>
                <a:latin typeface="Arial" charset="0"/>
                <a:ea typeface="ＭＳ Ｐゴシック" pitchFamily="50" charset="-128"/>
              </a:defRPr>
            </a:lvl5pPr>
            <a:lvl6pPr marL="457200" algn="r" rtl="0" eaLnBrk="1" fontAlgn="base" hangingPunct="1">
              <a:spcBef>
                <a:spcPct val="0"/>
              </a:spcBef>
              <a:spcAft>
                <a:spcPct val="0"/>
              </a:spcAft>
              <a:defRPr kumimoji="1" sz="1400">
                <a:solidFill>
                  <a:schemeClr val="tx2"/>
                </a:solidFill>
                <a:latin typeface="Arial" charset="0"/>
                <a:ea typeface="ＭＳ Ｐゴシック" pitchFamily="50" charset="-128"/>
              </a:defRPr>
            </a:lvl6pPr>
            <a:lvl7pPr marL="914400" algn="r" rtl="0" eaLnBrk="1" fontAlgn="base" hangingPunct="1">
              <a:spcBef>
                <a:spcPct val="0"/>
              </a:spcBef>
              <a:spcAft>
                <a:spcPct val="0"/>
              </a:spcAft>
              <a:defRPr kumimoji="1" sz="1400">
                <a:solidFill>
                  <a:schemeClr val="tx2"/>
                </a:solidFill>
                <a:latin typeface="Arial" charset="0"/>
                <a:ea typeface="ＭＳ Ｐゴシック" pitchFamily="50" charset="-128"/>
              </a:defRPr>
            </a:lvl7pPr>
            <a:lvl8pPr marL="1371600" algn="r" rtl="0" eaLnBrk="1" fontAlgn="base" hangingPunct="1">
              <a:spcBef>
                <a:spcPct val="0"/>
              </a:spcBef>
              <a:spcAft>
                <a:spcPct val="0"/>
              </a:spcAft>
              <a:defRPr kumimoji="1" sz="1400">
                <a:solidFill>
                  <a:schemeClr val="tx2"/>
                </a:solidFill>
                <a:latin typeface="Arial" charset="0"/>
                <a:ea typeface="ＭＳ Ｐゴシック" pitchFamily="50" charset="-128"/>
              </a:defRPr>
            </a:lvl8pPr>
            <a:lvl9pPr marL="1828800" algn="r" rtl="0" eaLnBrk="1" fontAlgn="base" hangingPunct="1">
              <a:spcBef>
                <a:spcPct val="0"/>
              </a:spcBef>
              <a:spcAft>
                <a:spcPct val="0"/>
              </a:spcAft>
              <a:defRPr kumimoji="1" sz="1400">
                <a:solidFill>
                  <a:schemeClr val="tx2"/>
                </a:solidFill>
                <a:latin typeface="Arial" charset="0"/>
                <a:ea typeface="ＭＳ Ｐゴシック" pitchFamily="50" charset="-128"/>
              </a:defRPr>
            </a:lvl9pPr>
          </a:lstStyle>
          <a:p>
            <a:r>
              <a:rPr lang="ja-JP" altLang="en-US" sz="1600" kern="0" dirty="0"/>
              <a:t>⑩．使用する</a:t>
            </a:r>
            <a:r>
              <a:rPr lang="ja-JP" altLang="en-US" sz="1400" kern="0" dirty="0"/>
              <a:t>プロジェクトファイルの</a:t>
            </a:r>
            <a:r>
              <a:rPr lang="en-US" altLang="ja-JP" sz="1400" kern="0" dirty="0"/>
              <a:t>『</a:t>
            </a:r>
            <a:r>
              <a:rPr lang="ja-JP" altLang="en-US" sz="1400" kern="0" dirty="0"/>
              <a:t>＋</a:t>
            </a:r>
            <a:r>
              <a:rPr lang="en-US" altLang="ja-JP" sz="1400" kern="0" dirty="0"/>
              <a:t>』</a:t>
            </a:r>
            <a:r>
              <a:rPr lang="ja-JP" altLang="en-US" sz="1400" kern="0" dirty="0"/>
              <a:t>を押し、　　　</a:t>
            </a:r>
            <a:r>
              <a:rPr lang="en-US" altLang="ja-JP" sz="1400" kern="0" dirty="0"/>
              <a:t>『Bulk Earthworks</a:t>
            </a:r>
            <a:r>
              <a:rPr lang="ja-JP" altLang="en-US" sz="1400" kern="0" dirty="0"/>
              <a:t>（標高）</a:t>
            </a:r>
            <a:r>
              <a:rPr lang="en-US" altLang="ja-JP" sz="1400" kern="0" dirty="0"/>
              <a:t>』</a:t>
            </a:r>
            <a:r>
              <a:rPr lang="ja-JP" altLang="en-US" sz="1400" kern="0" dirty="0"/>
              <a:t>を選択し、</a:t>
            </a:r>
            <a:r>
              <a:rPr lang="en-US" altLang="ja-JP" sz="1400" b="1" kern="0" dirty="0"/>
              <a:t>『</a:t>
            </a:r>
            <a:r>
              <a:rPr lang="ja-JP" altLang="en-US" sz="1400" b="1" kern="0" dirty="0">
                <a:solidFill>
                  <a:srgbClr val="FF0000"/>
                </a:solidFill>
              </a:rPr>
              <a:t>出力</a:t>
            </a:r>
            <a:r>
              <a:rPr lang="ja-JP" altLang="en-US" sz="1400" b="1" kern="0" dirty="0" err="1">
                <a:solidFill>
                  <a:srgbClr val="FF0000"/>
                </a:solidFill>
              </a:rPr>
              <a:t>．．．</a:t>
            </a:r>
            <a:r>
              <a:rPr lang="en-US" altLang="ja-JP" sz="1400" b="1" kern="0" dirty="0"/>
              <a:t>』</a:t>
            </a:r>
            <a:r>
              <a:rPr lang="ja-JP" altLang="en-US" sz="1400" kern="0" dirty="0"/>
              <a:t>を押す</a:t>
            </a:r>
            <a:endParaRPr lang="en-US" altLang="ja-JP" sz="1400" kern="0" dirty="0"/>
          </a:p>
          <a:p>
            <a:r>
              <a:rPr lang="en-US" altLang="ja-JP" sz="1200" b="1" kern="0" dirty="0">
                <a:solidFill>
                  <a:srgbClr val="FF0000"/>
                </a:solidFill>
              </a:rPr>
              <a:t>※</a:t>
            </a:r>
            <a:r>
              <a:rPr lang="ja-JP" altLang="en-US" sz="1200" b="1" kern="0" dirty="0">
                <a:solidFill>
                  <a:srgbClr val="FF0000"/>
                </a:solidFill>
              </a:rPr>
              <a:t>入力</a:t>
            </a:r>
            <a:r>
              <a:rPr lang="en-US" altLang="ja-JP" sz="1200" b="1" kern="0" dirty="0">
                <a:solidFill>
                  <a:srgbClr val="FF0000"/>
                </a:solidFill>
              </a:rPr>
              <a:t>…</a:t>
            </a:r>
            <a:r>
              <a:rPr lang="ja-JP" altLang="en-US" sz="1200" b="1" kern="0" dirty="0">
                <a:solidFill>
                  <a:srgbClr val="FF0000"/>
                </a:solidFill>
              </a:rPr>
              <a:t>を押すと、既存の出来形</a:t>
            </a:r>
            <a:r>
              <a:rPr lang="en-US" altLang="ja-JP" sz="1200" b="1" kern="0" dirty="0">
                <a:solidFill>
                  <a:srgbClr val="FF0000"/>
                </a:solidFill>
              </a:rPr>
              <a:t>(</a:t>
            </a:r>
            <a:r>
              <a:rPr lang="ja-JP" altLang="en-US" sz="1200" b="1" kern="0" dirty="0">
                <a:solidFill>
                  <a:srgbClr val="FF0000"/>
                </a:solidFill>
              </a:rPr>
              <a:t>色表示</a:t>
            </a:r>
            <a:r>
              <a:rPr lang="en-US" altLang="ja-JP" sz="1200" b="1" kern="0" dirty="0">
                <a:solidFill>
                  <a:srgbClr val="FF0000"/>
                </a:solidFill>
              </a:rPr>
              <a:t>)</a:t>
            </a:r>
            <a:r>
              <a:rPr lang="ja-JP" altLang="en-US" sz="1200" b="1" kern="0" dirty="0">
                <a:solidFill>
                  <a:srgbClr val="FF0000"/>
                </a:solidFill>
              </a:rPr>
              <a:t>が削除されます</a:t>
            </a:r>
            <a:r>
              <a:rPr lang="en-US" altLang="ja-JP" sz="1200" b="1" kern="0" dirty="0">
                <a:solidFill>
                  <a:srgbClr val="FF0000"/>
                </a:solidFill>
              </a:rPr>
              <a:t>※</a:t>
            </a:r>
            <a:br>
              <a:rPr lang="en-US" altLang="ja-JP" sz="1400" b="1" kern="0" dirty="0"/>
            </a:br>
            <a:br>
              <a:rPr lang="en-US" altLang="ja-JP" sz="1600" kern="0" dirty="0"/>
            </a:br>
            <a:endParaRPr lang="ja-JP" altLang="en-US" sz="1800" kern="0" dirty="0"/>
          </a:p>
        </p:txBody>
      </p:sp>
      <p:sp>
        <p:nvSpPr>
          <p:cNvPr id="26" name="タイトル 2"/>
          <p:cNvSpPr txBox="1">
            <a:spLocks/>
          </p:cNvSpPr>
          <p:nvPr/>
        </p:nvSpPr>
        <p:spPr bwMode="auto">
          <a:xfrm>
            <a:off x="4499992" y="3284984"/>
            <a:ext cx="4608512" cy="11086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kumimoji="1" sz="2000">
                <a:solidFill>
                  <a:schemeClr val="tx2"/>
                </a:solidFill>
                <a:latin typeface="+mj-lt"/>
                <a:ea typeface="+mj-ea"/>
                <a:cs typeface="+mj-cs"/>
              </a:defRPr>
            </a:lvl1pPr>
            <a:lvl2pPr algn="r" rtl="0" eaLnBrk="0" fontAlgn="base" hangingPunct="0">
              <a:spcBef>
                <a:spcPct val="0"/>
              </a:spcBef>
              <a:spcAft>
                <a:spcPct val="0"/>
              </a:spcAft>
              <a:defRPr kumimoji="1" sz="1400">
                <a:solidFill>
                  <a:schemeClr val="tx2"/>
                </a:solidFill>
                <a:latin typeface="Arial" charset="0"/>
                <a:ea typeface="ＭＳ Ｐゴシック" pitchFamily="50" charset="-128"/>
              </a:defRPr>
            </a:lvl2pPr>
            <a:lvl3pPr algn="r" rtl="0" eaLnBrk="0" fontAlgn="base" hangingPunct="0">
              <a:spcBef>
                <a:spcPct val="0"/>
              </a:spcBef>
              <a:spcAft>
                <a:spcPct val="0"/>
              </a:spcAft>
              <a:defRPr kumimoji="1" sz="1400">
                <a:solidFill>
                  <a:schemeClr val="tx2"/>
                </a:solidFill>
                <a:latin typeface="Arial" charset="0"/>
                <a:ea typeface="ＭＳ Ｐゴシック" pitchFamily="50" charset="-128"/>
              </a:defRPr>
            </a:lvl3pPr>
            <a:lvl4pPr algn="r" rtl="0" eaLnBrk="0" fontAlgn="base" hangingPunct="0">
              <a:spcBef>
                <a:spcPct val="0"/>
              </a:spcBef>
              <a:spcAft>
                <a:spcPct val="0"/>
              </a:spcAft>
              <a:defRPr kumimoji="1" sz="1400">
                <a:solidFill>
                  <a:schemeClr val="tx2"/>
                </a:solidFill>
                <a:latin typeface="Arial" charset="0"/>
                <a:ea typeface="ＭＳ Ｐゴシック" pitchFamily="50" charset="-128"/>
              </a:defRPr>
            </a:lvl4pPr>
            <a:lvl5pPr algn="r" rtl="0" eaLnBrk="0" fontAlgn="base" hangingPunct="0">
              <a:spcBef>
                <a:spcPct val="0"/>
              </a:spcBef>
              <a:spcAft>
                <a:spcPct val="0"/>
              </a:spcAft>
              <a:defRPr kumimoji="1" sz="1400">
                <a:solidFill>
                  <a:schemeClr val="tx2"/>
                </a:solidFill>
                <a:latin typeface="Arial" charset="0"/>
                <a:ea typeface="ＭＳ Ｐゴシック" pitchFamily="50" charset="-128"/>
              </a:defRPr>
            </a:lvl5pPr>
            <a:lvl6pPr marL="457200" algn="r" rtl="0" eaLnBrk="1" fontAlgn="base" hangingPunct="1">
              <a:spcBef>
                <a:spcPct val="0"/>
              </a:spcBef>
              <a:spcAft>
                <a:spcPct val="0"/>
              </a:spcAft>
              <a:defRPr kumimoji="1" sz="1400">
                <a:solidFill>
                  <a:schemeClr val="tx2"/>
                </a:solidFill>
                <a:latin typeface="Arial" charset="0"/>
                <a:ea typeface="ＭＳ Ｐゴシック" pitchFamily="50" charset="-128"/>
              </a:defRPr>
            </a:lvl6pPr>
            <a:lvl7pPr marL="914400" algn="r" rtl="0" eaLnBrk="1" fontAlgn="base" hangingPunct="1">
              <a:spcBef>
                <a:spcPct val="0"/>
              </a:spcBef>
              <a:spcAft>
                <a:spcPct val="0"/>
              </a:spcAft>
              <a:defRPr kumimoji="1" sz="1400">
                <a:solidFill>
                  <a:schemeClr val="tx2"/>
                </a:solidFill>
                <a:latin typeface="Arial" charset="0"/>
                <a:ea typeface="ＭＳ Ｐゴシック" pitchFamily="50" charset="-128"/>
              </a:defRPr>
            </a:lvl7pPr>
            <a:lvl8pPr marL="1371600" algn="r" rtl="0" eaLnBrk="1" fontAlgn="base" hangingPunct="1">
              <a:spcBef>
                <a:spcPct val="0"/>
              </a:spcBef>
              <a:spcAft>
                <a:spcPct val="0"/>
              </a:spcAft>
              <a:defRPr kumimoji="1" sz="1400">
                <a:solidFill>
                  <a:schemeClr val="tx2"/>
                </a:solidFill>
                <a:latin typeface="Arial" charset="0"/>
                <a:ea typeface="ＭＳ Ｐゴシック" pitchFamily="50" charset="-128"/>
              </a:defRPr>
            </a:lvl8pPr>
            <a:lvl9pPr marL="1828800" algn="r" rtl="0" eaLnBrk="1" fontAlgn="base" hangingPunct="1">
              <a:spcBef>
                <a:spcPct val="0"/>
              </a:spcBef>
              <a:spcAft>
                <a:spcPct val="0"/>
              </a:spcAft>
              <a:defRPr kumimoji="1" sz="1400">
                <a:solidFill>
                  <a:schemeClr val="tx2"/>
                </a:solidFill>
                <a:latin typeface="Arial" charset="0"/>
                <a:ea typeface="ＭＳ Ｐゴシック" pitchFamily="50" charset="-128"/>
              </a:defRPr>
            </a:lvl9pPr>
          </a:lstStyle>
          <a:p>
            <a:r>
              <a:rPr lang="ja-JP" altLang="en-US" sz="1600" kern="0" dirty="0"/>
              <a:t>⑪．モニタに</a:t>
            </a:r>
            <a:r>
              <a:rPr lang="en-US" altLang="ja-JP" sz="1600" kern="0" dirty="0"/>
              <a:t>USB</a:t>
            </a:r>
            <a:r>
              <a:rPr lang="ja-JP" altLang="en-US" sz="1600" kern="0" dirty="0"/>
              <a:t>を接続し、種類：</a:t>
            </a:r>
            <a:r>
              <a:rPr lang="en-US" altLang="ja-JP" sz="1600" kern="0" dirty="0"/>
              <a:t>『3D</a:t>
            </a:r>
            <a:r>
              <a:rPr lang="ja-JP" altLang="en-US" sz="1600" kern="0" dirty="0"/>
              <a:t>　出来形管理設計ファイル（</a:t>
            </a:r>
            <a:r>
              <a:rPr lang="en-US" altLang="ja-JP" sz="1600" kern="0" dirty="0"/>
              <a:t>GD3)』</a:t>
            </a:r>
            <a:r>
              <a:rPr lang="ja-JP" altLang="en-US" sz="1600" kern="0" dirty="0" err="1"/>
              <a:t>、</a:t>
            </a:r>
            <a:r>
              <a:rPr lang="ja-JP" altLang="en-US" sz="1600" kern="0" dirty="0"/>
              <a:t>場所：</a:t>
            </a:r>
            <a:r>
              <a:rPr lang="en-US" altLang="ja-JP" sz="1600" kern="0" dirty="0"/>
              <a:t>『USB</a:t>
            </a:r>
            <a:r>
              <a:rPr lang="ja-JP" altLang="en-US" sz="1600" kern="0" dirty="0"/>
              <a:t>の接続場所</a:t>
            </a:r>
            <a:r>
              <a:rPr lang="en-US" altLang="ja-JP" sz="1600" kern="0" dirty="0"/>
              <a:t>』</a:t>
            </a:r>
            <a:r>
              <a:rPr lang="ja-JP" altLang="en-US" sz="1600" kern="0" dirty="0"/>
              <a:t>を選択し、該当するファイルを選び、</a:t>
            </a:r>
            <a:r>
              <a:rPr lang="ja-JP" altLang="en-US" sz="1400" kern="0" dirty="0"/>
              <a:t>下の</a:t>
            </a:r>
            <a:r>
              <a:rPr lang="en-US" altLang="ja-JP" sz="1400" kern="0" dirty="0"/>
              <a:t>『OK』</a:t>
            </a:r>
            <a:r>
              <a:rPr lang="ja-JP" altLang="en-US" sz="1400" kern="0" dirty="0"/>
              <a:t>を押す</a:t>
            </a:r>
            <a:br>
              <a:rPr lang="en-US" altLang="ja-JP" sz="1400" kern="0" dirty="0"/>
            </a:br>
            <a:br>
              <a:rPr lang="en-US" altLang="ja-JP" sz="1600" kern="0" dirty="0"/>
            </a:br>
            <a:endParaRPr lang="ja-JP" altLang="en-US" sz="1800" kern="0" dirty="0"/>
          </a:p>
        </p:txBody>
      </p:sp>
      <p:sp>
        <p:nvSpPr>
          <p:cNvPr id="32" name="タイトル 2"/>
          <p:cNvSpPr txBox="1">
            <a:spLocks/>
          </p:cNvSpPr>
          <p:nvPr/>
        </p:nvSpPr>
        <p:spPr bwMode="auto">
          <a:xfrm>
            <a:off x="0" y="150813"/>
            <a:ext cx="914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fontAlgn="base">
              <a:spcBef>
                <a:spcPct val="0"/>
              </a:spcBef>
              <a:spcAft>
                <a:spcPct val="0"/>
              </a:spcAft>
            </a:pPr>
            <a:r>
              <a:rPr lang="en-US" altLang="ja-JP" sz="2000" b="1" dirty="0">
                <a:solidFill>
                  <a:srgbClr val="000000"/>
                </a:solidFill>
                <a:latin typeface="ＭＳ ゴシック" pitchFamily="49" charset="-128"/>
                <a:ea typeface="ＭＳ ゴシック" pitchFamily="49" charset="-128"/>
              </a:rPr>
              <a:t>2</a:t>
            </a:r>
            <a:r>
              <a:rPr lang="ja-JP" altLang="en-US" sz="2000" b="1" dirty="0" err="1">
                <a:solidFill>
                  <a:srgbClr val="000000"/>
                </a:solidFill>
                <a:latin typeface="ＭＳ ゴシック" pitchFamily="49" charset="-128"/>
                <a:ea typeface="ＭＳ ゴシック" pitchFamily="49" charset="-128"/>
              </a:rPr>
              <a:t>．</a:t>
            </a:r>
            <a:r>
              <a:rPr lang="en-US" altLang="ja-JP" sz="2000" dirty="0" err="1"/>
              <a:t>iMC</a:t>
            </a:r>
            <a:r>
              <a:rPr lang="ja-JP" altLang="en-US" sz="2000" dirty="0"/>
              <a:t>ブルから出来形データ（</a:t>
            </a:r>
            <a:r>
              <a:rPr lang="en-US" altLang="ja-JP" sz="2000" dirty="0"/>
              <a:t>GD3</a:t>
            </a:r>
            <a:r>
              <a:rPr lang="ja-JP" altLang="en-US" sz="2000" dirty="0"/>
              <a:t>ファイル）を</a:t>
            </a:r>
            <a:r>
              <a:rPr lang="ja-JP" altLang="en-US" sz="2000" dirty="0">
                <a:solidFill>
                  <a:srgbClr val="FF0000"/>
                </a:solidFill>
              </a:rPr>
              <a:t>出力</a:t>
            </a:r>
            <a:r>
              <a:rPr lang="ja-JP" altLang="en-US" sz="2000" dirty="0"/>
              <a:t>する</a:t>
            </a:r>
            <a:endParaRPr lang="ja-JP" altLang="en-US" sz="2000" dirty="0">
              <a:solidFill>
                <a:srgbClr val="000000"/>
              </a:solidFill>
              <a:latin typeface="ＭＳ ゴシック" pitchFamily="49" charset="-128"/>
              <a:ea typeface="ＭＳ ゴシック" pitchFamily="49" charset="-128"/>
            </a:endParaRPr>
          </a:p>
        </p:txBody>
      </p:sp>
      <p:grpSp>
        <p:nvGrpSpPr>
          <p:cNvPr id="6" name="グループ化 5"/>
          <p:cNvGrpSpPr/>
          <p:nvPr/>
        </p:nvGrpSpPr>
        <p:grpSpPr>
          <a:xfrm>
            <a:off x="405276" y="1052736"/>
            <a:ext cx="2798572" cy="2160000"/>
            <a:chOff x="405276" y="1052736"/>
            <a:chExt cx="2798572" cy="2160000"/>
          </a:xfrm>
        </p:grpSpPr>
        <p:pic>
          <p:nvPicPr>
            <p:cNvPr id="21" name="図 20"/>
            <p:cNvPicPr>
              <a:picLocks noChangeAspect="1"/>
            </p:cNvPicPr>
            <p:nvPr/>
          </p:nvPicPr>
          <p:blipFill rotWithShape="1">
            <a:blip r:embed="rId3"/>
            <a:srcRect l="62469" t="24026" r="12020" b="27922"/>
            <a:stretch/>
          </p:blipFill>
          <p:spPr>
            <a:xfrm>
              <a:off x="405276" y="1052736"/>
              <a:ext cx="2798572" cy="2160000"/>
            </a:xfrm>
            <a:prstGeom prst="rect">
              <a:avLst/>
            </a:prstGeom>
          </p:spPr>
        </p:pic>
        <p:sp>
          <p:nvSpPr>
            <p:cNvPr id="18" name="角丸四角形 17"/>
            <p:cNvSpPr/>
            <p:nvPr/>
          </p:nvSpPr>
          <p:spPr>
            <a:xfrm>
              <a:off x="1115616" y="1539826"/>
              <a:ext cx="1224136" cy="23350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1197204" y="1062261"/>
              <a:ext cx="468000" cy="19254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4" name="図 33"/>
          <p:cNvPicPr>
            <a:picLocks noChangeAspect="1"/>
          </p:cNvPicPr>
          <p:nvPr/>
        </p:nvPicPr>
        <p:blipFill rotWithShape="1">
          <a:blip r:embed="rId4"/>
          <a:srcRect l="62430" t="24311" r="12645" b="30306"/>
          <a:stretch/>
        </p:blipFill>
        <p:spPr>
          <a:xfrm>
            <a:off x="414586" y="4221328"/>
            <a:ext cx="2895126" cy="2160000"/>
          </a:xfrm>
          <a:prstGeom prst="rect">
            <a:avLst/>
          </a:prstGeom>
        </p:spPr>
      </p:pic>
      <p:sp>
        <p:nvSpPr>
          <p:cNvPr id="28" name="角丸四角形 27"/>
          <p:cNvSpPr/>
          <p:nvPr/>
        </p:nvSpPr>
        <p:spPr>
          <a:xfrm>
            <a:off x="467544" y="4715619"/>
            <a:ext cx="216024" cy="2520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a:off x="839822" y="4939072"/>
            <a:ext cx="1715953" cy="2520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a:xfrm>
            <a:off x="1691680" y="6093296"/>
            <a:ext cx="582182" cy="2499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p:cNvGrpSpPr/>
          <p:nvPr/>
        </p:nvGrpSpPr>
        <p:grpSpPr>
          <a:xfrm>
            <a:off x="5265400" y="4221088"/>
            <a:ext cx="2899789" cy="2160000"/>
            <a:chOff x="5265400" y="4221328"/>
            <a:chExt cx="2899789" cy="2160000"/>
          </a:xfrm>
        </p:grpSpPr>
        <p:pic>
          <p:nvPicPr>
            <p:cNvPr id="37" name="図 36"/>
            <p:cNvPicPr>
              <a:picLocks noChangeAspect="1"/>
            </p:cNvPicPr>
            <p:nvPr/>
          </p:nvPicPr>
          <p:blipFill rotWithShape="1">
            <a:blip r:embed="rId5"/>
            <a:srcRect l="62546" t="24312" r="12646" b="30591"/>
            <a:stretch/>
          </p:blipFill>
          <p:spPr>
            <a:xfrm>
              <a:off x="5265400" y="4221328"/>
              <a:ext cx="2899789" cy="2160000"/>
            </a:xfrm>
            <a:prstGeom prst="rect">
              <a:avLst/>
            </a:prstGeom>
          </p:spPr>
        </p:pic>
        <p:sp>
          <p:nvSpPr>
            <p:cNvPr id="35" name="角丸四角形 34"/>
            <p:cNvSpPr/>
            <p:nvPr/>
          </p:nvSpPr>
          <p:spPr>
            <a:xfrm>
              <a:off x="6861398" y="6093296"/>
              <a:ext cx="657589" cy="288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5287332" y="5589240"/>
              <a:ext cx="724828" cy="288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p:cNvGrpSpPr/>
          <p:nvPr/>
        </p:nvGrpSpPr>
        <p:grpSpPr>
          <a:xfrm>
            <a:off x="5350093" y="1254804"/>
            <a:ext cx="2822307" cy="1957931"/>
            <a:chOff x="5239707" y="1052736"/>
            <a:chExt cx="2932693" cy="2160000"/>
          </a:xfrm>
        </p:grpSpPr>
        <p:pic>
          <p:nvPicPr>
            <p:cNvPr id="2" name="図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65400" y="1052736"/>
              <a:ext cx="2907000" cy="2160000"/>
            </a:xfrm>
            <a:prstGeom prst="rect">
              <a:avLst/>
            </a:prstGeom>
          </p:spPr>
        </p:pic>
        <p:sp>
          <p:nvSpPr>
            <p:cNvPr id="24" name="角丸四角形 23"/>
            <p:cNvSpPr/>
            <p:nvPr/>
          </p:nvSpPr>
          <p:spPr>
            <a:xfrm>
              <a:off x="5287332" y="2900561"/>
              <a:ext cx="1012860" cy="3055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角丸四角形 38"/>
            <p:cNvSpPr/>
            <p:nvPr/>
          </p:nvSpPr>
          <p:spPr>
            <a:xfrm>
              <a:off x="5239707" y="1594892"/>
              <a:ext cx="220772" cy="2242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148254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147444"/>
            <a:ext cx="2899541" cy="2160000"/>
          </a:xfrm>
          <a:prstGeom prst="rect">
            <a:avLst/>
          </a:prstGeom>
        </p:spPr>
      </p:pic>
      <p:sp>
        <p:nvSpPr>
          <p:cNvPr id="5122" name="タイトル 2"/>
          <p:cNvSpPr>
            <a:spLocks noGrp="1"/>
          </p:cNvSpPr>
          <p:nvPr>
            <p:ph type="title"/>
          </p:nvPr>
        </p:nvSpPr>
        <p:spPr bwMode="auto">
          <a:xfrm>
            <a:off x="0" y="692696"/>
            <a:ext cx="4464496" cy="792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ja-JP" altLang="en-US" sz="1600" dirty="0"/>
              <a:t>⑫．メッセージを確認</a:t>
            </a:r>
            <a:r>
              <a:rPr lang="ja-JP" altLang="en-US" sz="1400" dirty="0"/>
              <a:t>後、</a:t>
            </a:r>
            <a:r>
              <a:rPr lang="en-US" altLang="ja-JP" sz="1400" dirty="0"/>
              <a:t>『OK』</a:t>
            </a:r>
            <a:r>
              <a:rPr lang="ja-JP" altLang="en-US" sz="1400" dirty="0"/>
              <a:t>を押す</a:t>
            </a:r>
            <a:br>
              <a:rPr lang="en-US" altLang="ja-JP" sz="1400" dirty="0"/>
            </a:br>
            <a:br>
              <a:rPr lang="en-US" altLang="ja-JP" sz="1600" dirty="0"/>
            </a:br>
            <a:endParaRPr lang="ja-JP" altLang="en-US" sz="1800" dirty="0"/>
          </a:p>
        </p:txBody>
      </p:sp>
      <p:sp>
        <p:nvSpPr>
          <p:cNvPr id="5123" name="スライド番号プレースホルダー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7354B9E0-3B00-4B47-8978-0A3C3442B810}" type="slidenum">
              <a:rPr lang="en-US" altLang="ja-JP" smtClean="0">
                <a:solidFill>
                  <a:srgbClr val="FFFFFF"/>
                </a:solidFill>
                <a:latin typeface="Arial Narrow" pitchFamily="34" charset="0"/>
              </a:rPr>
              <a:pPr eaLnBrk="1" hangingPunct="1"/>
              <a:t>6</a:t>
            </a:fld>
            <a:endParaRPr lang="en-US" altLang="ja-JP">
              <a:solidFill>
                <a:srgbClr val="FFFFFF"/>
              </a:solidFill>
              <a:latin typeface="Arial Narrow" pitchFamily="34" charset="0"/>
            </a:endParaRPr>
          </a:p>
        </p:txBody>
      </p:sp>
      <p:sp>
        <p:nvSpPr>
          <p:cNvPr id="10" name="タイトル 2"/>
          <p:cNvSpPr txBox="1">
            <a:spLocks/>
          </p:cNvSpPr>
          <p:nvPr/>
        </p:nvSpPr>
        <p:spPr bwMode="auto">
          <a:xfrm>
            <a:off x="4464496" y="3049910"/>
            <a:ext cx="4427984" cy="10081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kumimoji="1" sz="2000">
                <a:solidFill>
                  <a:schemeClr val="tx2"/>
                </a:solidFill>
                <a:latin typeface="+mj-lt"/>
                <a:ea typeface="+mj-ea"/>
                <a:cs typeface="+mj-cs"/>
              </a:defRPr>
            </a:lvl1pPr>
            <a:lvl2pPr algn="r" rtl="0" eaLnBrk="0" fontAlgn="base" hangingPunct="0">
              <a:spcBef>
                <a:spcPct val="0"/>
              </a:spcBef>
              <a:spcAft>
                <a:spcPct val="0"/>
              </a:spcAft>
              <a:defRPr kumimoji="1" sz="1400">
                <a:solidFill>
                  <a:schemeClr val="tx2"/>
                </a:solidFill>
                <a:latin typeface="Arial" charset="0"/>
                <a:ea typeface="ＭＳ Ｐゴシック" pitchFamily="50" charset="-128"/>
              </a:defRPr>
            </a:lvl2pPr>
            <a:lvl3pPr algn="r" rtl="0" eaLnBrk="0" fontAlgn="base" hangingPunct="0">
              <a:spcBef>
                <a:spcPct val="0"/>
              </a:spcBef>
              <a:spcAft>
                <a:spcPct val="0"/>
              </a:spcAft>
              <a:defRPr kumimoji="1" sz="1400">
                <a:solidFill>
                  <a:schemeClr val="tx2"/>
                </a:solidFill>
                <a:latin typeface="Arial" charset="0"/>
                <a:ea typeface="ＭＳ Ｐゴシック" pitchFamily="50" charset="-128"/>
              </a:defRPr>
            </a:lvl3pPr>
            <a:lvl4pPr algn="r" rtl="0" eaLnBrk="0" fontAlgn="base" hangingPunct="0">
              <a:spcBef>
                <a:spcPct val="0"/>
              </a:spcBef>
              <a:spcAft>
                <a:spcPct val="0"/>
              </a:spcAft>
              <a:defRPr kumimoji="1" sz="1400">
                <a:solidFill>
                  <a:schemeClr val="tx2"/>
                </a:solidFill>
                <a:latin typeface="Arial" charset="0"/>
                <a:ea typeface="ＭＳ Ｐゴシック" pitchFamily="50" charset="-128"/>
              </a:defRPr>
            </a:lvl4pPr>
            <a:lvl5pPr algn="r" rtl="0" eaLnBrk="0" fontAlgn="base" hangingPunct="0">
              <a:spcBef>
                <a:spcPct val="0"/>
              </a:spcBef>
              <a:spcAft>
                <a:spcPct val="0"/>
              </a:spcAft>
              <a:defRPr kumimoji="1" sz="1400">
                <a:solidFill>
                  <a:schemeClr val="tx2"/>
                </a:solidFill>
                <a:latin typeface="Arial" charset="0"/>
                <a:ea typeface="ＭＳ Ｐゴシック" pitchFamily="50" charset="-128"/>
              </a:defRPr>
            </a:lvl5pPr>
            <a:lvl6pPr marL="457200" algn="r" rtl="0" eaLnBrk="1" fontAlgn="base" hangingPunct="1">
              <a:spcBef>
                <a:spcPct val="0"/>
              </a:spcBef>
              <a:spcAft>
                <a:spcPct val="0"/>
              </a:spcAft>
              <a:defRPr kumimoji="1" sz="1400">
                <a:solidFill>
                  <a:schemeClr val="tx2"/>
                </a:solidFill>
                <a:latin typeface="Arial" charset="0"/>
                <a:ea typeface="ＭＳ Ｐゴシック" pitchFamily="50" charset="-128"/>
              </a:defRPr>
            </a:lvl6pPr>
            <a:lvl7pPr marL="914400" algn="r" rtl="0" eaLnBrk="1" fontAlgn="base" hangingPunct="1">
              <a:spcBef>
                <a:spcPct val="0"/>
              </a:spcBef>
              <a:spcAft>
                <a:spcPct val="0"/>
              </a:spcAft>
              <a:defRPr kumimoji="1" sz="1400">
                <a:solidFill>
                  <a:schemeClr val="tx2"/>
                </a:solidFill>
                <a:latin typeface="Arial" charset="0"/>
                <a:ea typeface="ＭＳ Ｐゴシック" pitchFamily="50" charset="-128"/>
              </a:defRPr>
            </a:lvl7pPr>
            <a:lvl8pPr marL="1371600" algn="r" rtl="0" eaLnBrk="1" fontAlgn="base" hangingPunct="1">
              <a:spcBef>
                <a:spcPct val="0"/>
              </a:spcBef>
              <a:spcAft>
                <a:spcPct val="0"/>
              </a:spcAft>
              <a:defRPr kumimoji="1" sz="1400">
                <a:solidFill>
                  <a:schemeClr val="tx2"/>
                </a:solidFill>
                <a:latin typeface="Arial" charset="0"/>
                <a:ea typeface="ＭＳ Ｐゴシック" pitchFamily="50" charset="-128"/>
              </a:defRPr>
            </a:lvl8pPr>
            <a:lvl9pPr marL="1828800" algn="r" rtl="0" eaLnBrk="1" fontAlgn="base" hangingPunct="1">
              <a:spcBef>
                <a:spcPct val="0"/>
              </a:spcBef>
              <a:spcAft>
                <a:spcPct val="0"/>
              </a:spcAft>
              <a:defRPr kumimoji="1" sz="1400">
                <a:solidFill>
                  <a:schemeClr val="tx2"/>
                </a:solidFill>
                <a:latin typeface="Arial" charset="0"/>
                <a:ea typeface="ＭＳ Ｐゴシック" pitchFamily="50" charset="-128"/>
              </a:defRPr>
            </a:lvl9pPr>
          </a:lstStyle>
          <a:p>
            <a:r>
              <a:rPr lang="ja-JP" altLang="en-US" sz="1600" kern="0" dirty="0"/>
              <a:t>⑬．下記の表示画面で</a:t>
            </a:r>
            <a:r>
              <a:rPr lang="en-US" altLang="ja-JP" sz="1400" kern="0" dirty="0"/>
              <a:t>『OK』</a:t>
            </a:r>
            <a:r>
              <a:rPr lang="ja-JP" altLang="en-US" sz="1400" kern="0" dirty="0"/>
              <a:t>を押し、施工画面へ戻る</a:t>
            </a:r>
            <a:endParaRPr lang="ja-JP" altLang="en-US" sz="1800" kern="0" dirty="0"/>
          </a:p>
        </p:txBody>
      </p:sp>
      <p:sp>
        <p:nvSpPr>
          <p:cNvPr id="11" name="角丸四角形 10"/>
          <p:cNvSpPr/>
          <p:nvPr/>
        </p:nvSpPr>
        <p:spPr>
          <a:xfrm>
            <a:off x="645468" y="2743720"/>
            <a:ext cx="648072" cy="30619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p:nvGrpSpPr>
        <p:grpSpPr>
          <a:xfrm>
            <a:off x="4608512" y="3430326"/>
            <a:ext cx="1995934" cy="1440000"/>
            <a:chOff x="5006082" y="1306782"/>
            <a:chExt cx="2895031" cy="2160000"/>
          </a:xfrm>
        </p:grpSpPr>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6082" y="1306782"/>
              <a:ext cx="2895031" cy="2160000"/>
            </a:xfrm>
            <a:prstGeom prst="rect">
              <a:avLst/>
            </a:prstGeom>
          </p:spPr>
        </p:pic>
        <p:sp>
          <p:nvSpPr>
            <p:cNvPr id="22" name="角丸四角形 21"/>
            <p:cNvSpPr/>
            <p:nvPr/>
          </p:nvSpPr>
          <p:spPr>
            <a:xfrm>
              <a:off x="7255138" y="3176760"/>
              <a:ext cx="607381" cy="252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タイトル 2"/>
          <p:cNvSpPr txBox="1">
            <a:spLocks/>
          </p:cNvSpPr>
          <p:nvPr/>
        </p:nvSpPr>
        <p:spPr bwMode="auto">
          <a:xfrm>
            <a:off x="0" y="150813"/>
            <a:ext cx="914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fontAlgn="base">
              <a:spcBef>
                <a:spcPct val="0"/>
              </a:spcBef>
              <a:spcAft>
                <a:spcPct val="0"/>
              </a:spcAft>
            </a:pPr>
            <a:r>
              <a:rPr lang="en-US" altLang="ja-JP" sz="2000" b="1" dirty="0">
                <a:solidFill>
                  <a:srgbClr val="000000"/>
                </a:solidFill>
                <a:latin typeface="ＭＳ ゴシック" pitchFamily="49" charset="-128"/>
                <a:ea typeface="ＭＳ ゴシック" pitchFamily="49" charset="-128"/>
              </a:rPr>
              <a:t>2</a:t>
            </a:r>
            <a:r>
              <a:rPr lang="ja-JP" altLang="en-US" sz="2000" b="1" dirty="0" err="1">
                <a:solidFill>
                  <a:srgbClr val="000000"/>
                </a:solidFill>
                <a:latin typeface="ＭＳ ゴシック" pitchFamily="49" charset="-128"/>
                <a:ea typeface="ＭＳ ゴシック" pitchFamily="49" charset="-128"/>
              </a:rPr>
              <a:t>．</a:t>
            </a:r>
            <a:r>
              <a:rPr lang="en-US" altLang="ja-JP" sz="2000" dirty="0" err="1"/>
              <a:t>iMC</a:t>
            </a:r>
            <a:r>
              <a:rPr lang="ja-JP" altLang="en-US" sz="2000" dirty="0"/>
              <a:t>ブルから出来形データ（</a:t>
            </a:r>
            <a:r>
              <a:rPr lang="en-US" altLang="ja-JP" sz="2000" dirty="0"/>
              <a:t>GD3</a:t>
            </a:r>
            <a:r>
              <a:rPr lang="ja-JP" altLang="en-US" sz="2000" dirty="0"/>
              <a:t>ファイル）を</a:t>
            </a:r>
            <a:r>
              <a:rPr lang="ja-JP" altLang="en-US" sz="2000" dirty="0">
                <a:solidFill>
                  <a:srgbClr val="FF0000"/>
                </a:solidFill>
              </a:rPr>
              <a:t>出力</a:t>
            </a:r>
            <a:r>
              <a:rPr lang="ja-JP" altLang="en-US" sz="2000" dirty="0"/>
              <a:t>する</a:t>
            </a:r>
            <a:endParaRPr lang="ja-JP" altLang="en-US" sz="2000" dirty="0">
              <a:solidFill>
                <a:srgbClr val="000000"/>
              </a:solidFill>
              <a:latin typeface="ＭＳ ゴシック" pitchFamily="49" charset="-128"/>
              <a:ea typeface="ＭＳ ゴシック" pitchFamily="49" charset="-128"/>
            </a:endParaRPr>
          </a:p>
        </p:txBody>
      </p:sp>
      <p:grpSp>
        <p:nvGrpSpPr>
          <p:cNvPr id="12" name="グループ化 11"/>
          <p:cNvGrpSpPr/>
          <p:nvPr/>
        </p:nvGrpSpPr>
        <p:grpSpPr>
          <a:xfrm>
            <a:off x="6654213" y="4418222"/>
            <a:ext cx="2057538" cy="1440000"/>
            <a:chOff x="6905733" y="1581541"/>
            <a:chExt cx="2057538" cy="1440000"/>
          </a:xfrm>
        </p:grpSpPr>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5733" y="1581541"/>
              <a:ext cx="2057538" cy="1440000"/>
            </a:xfrm>
            <a:prstGeom prst="rect">
              <a:avLst/>
            </a:prstGeom>
          </p:spPr>
        </p:pic>
        <p:sp>
          <p:nvSpPr>
            <p:cNvPr id="21" name="角丸四角形 20"/>
            <p:cNvSpPr/>
            <p:nvPr/>
          </p:nvSpPr>
          <p:spPr>
            <a:xfrm>
              <a:off x="8052767" y="2818272"/>
              <a:ext cx="432048" cy="20326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229659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図 36"/>
          <p:cNvPicPr>
            <a:picLocks noChangeAspect="1"/>
          </p:cNvPicPr>
          <p:nvPr/>
        </p:nvPicPr>
        <p:blipFill rotWithShape="1">
          <a:blip r:embed="rId3">
            <a:extLst>
              <a:ext uri="{28A0092B-C50C-407E-A947-70E740481C1C}">
                <a14:useLocalDpi xmlns:a14="http://schemas.microsoft.com/office/drawing/2010/main" val="0"/>
              </a:ext>
            </a:extLst>
          </a:blip>
          <a:srcRect t="28941"/>
          <a:stretch/>
        </p:blipFill>
        <p:spPr>
          <a:xfrm>
            <a:off x="4627923" y="3932815"/>
            <a:ext cx="4262977" cy="2350739"/>
          </a:xfrm>
          <a:prstGeom prst="rect">
            <a:avLst/>
          </a:prstGeom>
        </p:spPr>
      </p:pic>
      <p:sp>
        <p:nvSpPr>
          <p:cNvPr id="5122" name="タイトル 2"/>
          <p:cNvSpPr>
            <a:spLocks noGrp="1"/>
          </p:cNvSpPr>
          <p:nvPr>
            <p:ph type="title"/>
          </p:nvPr>
        </p:nvSpPr>
        <p:spPr bwMode="auto">
          <a:xfrm>
            <a:off x="107504" y="620688"/>
            <a:ext cx="4295237" cy="792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ja-JP" altLang="en-US" sz="1600" dirty="0"/>
              <a:t>⑭．使用した施工データファイル（</a:t>
            </a:r>
            <a:r>
              <a:rPr lang="en-US" altLang="ja-JP" sz="1600" dirty="0"/>
              <a:t>tp3</a:t>
            </a:r>
            <a:r>
              <a:rPr lang="ja-JP" altLang="en-US" sz="1600" dirty="0"/>
              <a:t>ファイル）を</a:t>
            </a:r>
            <a:r>
              <a:rPr lang="en-US" altLang="ja-JP" sz="1600" dirty="0"/>
              <a:t>3D</a:t>
            </a:r>
            <a:r>
              <a:rPr lang="ja-JP" altLang="en-US" sz="1600" dirty="0"/>
              <a:t> </a:t>
            </a:r>
            <a:r>
              <a:rPr lang="en-US" altLang="ja-JP" sz="1600" dirty="0"/>
              <a:t>Office</a:t>
            </a:r>
            <a:r>
              <a:rPr lang="ja-JP" altLang="en-US" sz="1600" dirty="0"/>
              <a:t>で開き、メニューバーの</a:t>
            </a:r>
            <a:r>
              <a:rPr lang="en-US" altLang="ja-JP" sz="1400" dirty="0">
                <a:latin typeface="+mn-ea"/>
              </a:rPr>
              <a:t>『Grid』</a:t>
            </a:r>
            <a:r>
              <a:rPr lang="ja-JP" altLang="en-US" sz="1400" dirty="0">
                <a:latin typeface="+mn-ea"/>
              </a:rPr>
              <a:t>→</a:t>
            </a:r>
            <a:r>
              <a:rPr lang="en-US" altLang="ja-JP" sz="1400" dirty="0">
                <a:latin typeface="+mn-ea"/>
              </a:rPr>
              <a:t>『Import grid』</a:t>
            </a:r>
            <a:r>
              <a:rPr lang="ja-JP" altLang="en-US" sz="1400" dirty="0">
                <a:latin typeface="+mn-ea"/>
              </a:rPr>
              <a:t>→</a:t>
            </a:r>
            <a:r>
              <a:rPr lang="en-US" altLang="ja-JP" sz="1400" dirty="0">
                <a:latin typeface="+mn-ea"/>
              </a:rPr>
              <a:t>『From 3D grid file(*.GD3</a:t>
            </a:r>
            <a:r>
              <a:rPr lang="ja-JP" altLang="en-US" sz="1400" dirty="0">
                <a:latin typeface="+mn-ea"/>
              </a:rPr>
              <a:t>）を押す</a:t>
            </a:r>
            <a:br>
              <a:rPr lang="en-US" altLang="ja-JP" sz="1400" dirty="0">
                <a:latin typeface="+mn-ea"/>
              </a:rPr>
            </a:br>
            <a:br>
              <a:rPr lang="en-US" altLang="ja-JP" sz="1600" dirty="0"/>
            </a:br>
            <a:endParaRPr lang="ja-JP" altLang="en-US" sz="1800" dirty="0"/>
          </a:p>
        </p:txBody>
      </p:sp>
      <p:sp>
        <p:nvSpPr>
          <p:cNvPr id="5123" name="スライド番号プレースホルダー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7354B9E0-3B00-4B47-8978-0A3C3442B810}" type="slidenum">
              <a:rPr lang="en-US" altLang="ja-JP" smtClean="0">
                <a:solidFill>
                  <a:srgbClr val="FFFFFF"/>
                </a:solidFill>
                <a:latin typeface="Arial Narrow" pitchFamily="34" charset="0"/>
              </a:rPr>
              <a:pPr eaLnBrk="1" hangingPunct="1"/>
              <a:t>7</a:t>
            </a:fld>
            <a:endParaRPr lang="en-US" altLang="ja-JP">
              <a:solidFill>
                <a:srgbClr val="FFFFFF"/>
              </a:solidFill>
              <a:latin typeface="Arial Narrow" pitchFamily="34" charset="0"/>
            </a:endParaRPr>
          </a:p>
        </p:txBody>
      </p:sp>
      <p:sp>
        <p:nvSpPr>
          <p:cNvPr id="10" name="タイトル 2"/>
          <p:cNvSpPr txBox="1">
            <a:spLocks/>
          </p:cNvSpPr>
          <p:nvPr/>
        </p:nvSpPr>
        <p:spPr bwMode="auto">
          <a:xfrm>
            <a:off x="4644008" y="620688"/>
            <a:ext cx="4608512" cy="5042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kumimoji="1" sz="2000">
                <a:solidFill>
                  <a:schemeClr val="tx2"/>
                </a:solidFill>
                <a:latin typeface="+mj-lt"/>
                <a:ea typeface="+mj-ea"/>
                <a:cs typeface="+mj-cs"/>
              </a:defRPr>
            </a:lvl1pPr>
            <a:lvl2pPr algn="r" rtl="0" eaLnBrk="0" fontAlgn="base" hangingPunct="0">
              <a:spcBef>
                <a:spcPct val="0"/>
              </a:spcBef>
              <a:spcAft>
                <a:spcPct val="0"/>
              </a:spcAft>
              <a:defRPr kumimoji="1" sz="1400">
                <a:solidFill>
                  <a:schemeClr val="tx2"/>
                </a:solidFill>
                <a:latin typeface="Arial" charset="0"/>
                <a:ea typeface="ＭＳ Ｐゴシック" pitchFamily="50" charset="-128"/>
              </a:defRPr>
            </a:lvl2pPr>
            <a:lvl3pPr algn="r" rtl="0" eaLnBrk="0" fontAlgn="base" hangingPunct="0">
              <a:spcBef>
                <a:spcPct val="0"/>
              </a:spcBef>
              <a:spcAft>
                <a:spcPct val="0"/>
              </a:spcAft>
              <a:defRPr kumimoji="1" sz="1400">
                <a:solidFill>
                  <a:schemeClr val="tx2"/>
                </a:solidFill>
                <a:latin typeface="Arial" charset="0"/>
                <a:ea typeface="ＭＳ Ｐゴシック" pitchFamily="50" charset="-128"/>
              </a:defRPr>
            </a:lvl3pPr>
            <a:lvl4pPr algn="r" rtl="0" eaLnBrk="0" fontAlgn="base" hangingPunct="0">
              <a:spcBef>
                <a:spcPct val="0"/>
              </a:spcBef>
              <a:spcAft>
                <a:spcPct val="0"/>
              </a:spcAft>
              <a:defRPr kumimoji="1" sz="1400">
                <a:solidFill>
                  <a:schemeClr val="tx2"/>
                </a:solidFill>
                <a:latin typeface="Arial" charset="0"/>
                <a:ea typeface="ＭＳ Ｐゴシック" pitchFamily="50" charset="-128"/>
              </a:defRPr>
            </a:lvl4pPr>
            <a:lvl5pPr algn="r" rtl="0" eaLnBrk="0" fontAlgn="base" hangingPunct="0">
              <a:spcBef>
                <a:spcPct val="0"/>
              </a:spcBef>
              <a:spcAft>
                <a:spcPct val="0"/>
              </a:spcAft>
              <a:defRPr kumimoji="1" sz="1400">
                <a:solidFill>
                  <a:schemeClr val="tx2"/>
                </a:solidFill>
                <a:latin typeface="Arial" charset="0"/>
                <a:ea typeface="ＭＳ Ｐゴシック" pitchFamily="50" charset="-128"/>
              </a:defRPr>
            </a:lvl5pPr>
            <a:lvl6pPr marL="457200" algn="r" rtl="0" eaLnBrk="1" fontAlgn="base" hangingPunct="1">
              <a:spcBef>
                <a:spcPct val="0"/>
              </a:spcBef>
              <a:spcAft>
                <a:spcPct val="0"/>
              </a:spcAft>
              <a:defRPr kumimoji="1" sz="1400">
                <a:solidFill>
                  <a:schemeClr val="tx2"/>
                </a:solidFill>
                <a:latin typeface="Arial" charset="0"/>
                <a:ea typeface="ＭＳ Ｐゴシック" pitchFamily="50" charset="-128"/>
              </a:defRPr>
            </a:lvl6pPr>
            <a:lvl7pPr marL="914400" algn="r" rtl="0" eaLnBrk="1" fontAlgn="base" hangingPunct="1">
              <a:spcBef>
                <a:spcPct val="0"/>
              </a:spcBef>
              <a:spcAft>
                <a:spcPct val="0"/>
              </a:spcAft>
              <a:defRPr kumimoji="1" sz="1400">
                <a:solidFill>
                  <a:schemeClr val="tx2"/>
                </a:solidFill>
                <a:latin typeface="Arial" charset="0"/>
                <a:ea typeface="ＭＳ Ｐゴシック" pitchFamily="50" charset="-128"/>
              </a:defRPr>
            </a:lvl7pPr>
            <a:lvl8pPr marL="1371600" algn="r" rtl="0" eaLnBrk="1" fontAlgn="base" hangingPunct="1">
              <a:spcBef>
                <a:spcPct val="0"/>
              </a:spcBef>
              <a:spcAft>
                <a:spcPct val="0"/>
              </a:spcAft>
              <a:defRPr kumimoji="1" sz="1400">
                <a:solidFill>
                  <a:schemeClr val="tx2"/>
                </a:solidFill>
                <a:latin typeface="Arial" charset="0"/>
                <a:ea typeface="ＭＳ Ｐゴシック" pitchFamily="50" charset="-128"/>
              </a:defRPr>
            </a:lvl8pPr>
            <a:lvl9pPr marL="1828800" algn="r" rtl="0" eaLnBrk="1" fontAlgn="base" hangingPunct="1">
              <a:spcBef>
                <a:spcPct val="0"/>
              </a:spcBef>
              <a:spcAft>
                <a:spcPct val="0"/>
              </a:spcAft>
              <a:defRPr kumimoji="1" sz="1400">
                <a:solidFill>
                  <a:schemeClr val="tx2"/>
                </a:solidFill>
                <a:latin typeface="Arial" charset="0"/>
                <a:ea typeface="ＭＳ Ｐゴシック" pitchFamily="50" charset="-128"/>
              </a:defRPr>
            </a:lvl9pPr>
          </a:lstStyle>
          <a:p>
            <a:r>
              <a:rPr lang="ja-JP" altLang="en-US" sz="1600" kern="0" dirty="0"/>
              <a:t>⑮．</a:t>
            </a:r>
            <a:r>
              <a:rPr lang="en-US" altLang="ja-JP" sz="1600" kern="0" dirty="0" err="1"/>
              <a:t>iMC</a:t>
            </a:r>
            <a:r>
              <a:rPr lang="ja-JP" altLang="en-US" sz="1600" kern="0" dirty="0"/>
              <a:t>ブルから</a:t>
            </a:r>
            <a:r>
              <a:rPr lang="en-US" altLang="ja-JP" sz="1600" kern="0" dirty="0"/>
              <a:t>USB</a:t>
            </a:r>
            <a:r>
              <a:rPr lang="ja-JP" altLang="en-US" sz="1600" kern="0" dirty="0" err="1"/>
              <a:t>に保</a:t>
            </a:r>
            <a:r>
              <a:rPr lang="ja-JP" altLang="en-US" sz="1600" kern="0" dirty="0"/>
              <a:t>存した出来形</a:t>
            </a:r>
            <a:r>
              <a:rPr lang="en-US" altLang="ja-JP" sz="1600" kern="0" dirty="0"/>
              <a:t>gd3</a:t>
            </a:r>
            <a:r>
              <a:rPr lang="ja-JP" altLang="en-US" sz="1400" kern="0" dirty="0"/>
              <a:t>ファイルを選択し</a:t>
            </a:r>
            <a:r>
              <a:rPr lang="en-US" altLang="ja-JP" sz="1400" kern="0" dirty="0"/>
              <a:t>『</a:t>
            </a:r>
            <a:r>
              <a:rPr lang="ja-JP" altLang="en-US" sz="1400" kern="0" dirty="0"/>
              <a:t>開く</a:t>
            </a:r>
            <a:r>
              <a:rPr lang="en-US" altLang="ja-JP" sz="1400" kern="0" dirty="0"/>
              <a:t>』</a:t>
            </a:r>
            <a:r>
              <a:rPr lang="ja-JP" altLang="en-US" sz="1400" kern="0" dirty="0"/>
              <a:t>を押す</a:t>
            </a:r>
            <a:br>
              <a:rPr lang="en-US" altLang="ja-JP" sz="1600" kern="0" dirty="0"/>
            </a:br>
            <a:endParaRPr lang="ja-JP" altLang="en-US" sz="1800" kern="0" dirty="0"/>
          </a:p>
        </p:txBody>
      </p:sp>
      <p:sp>
        <p:nvSpPr>
          <p:cNvPr id="23" name="タイトル 2"/>
          <p:cNvSpPr txBox="1">
            <a:spLocks/>
          </p:cNvSpPr>
          <p:nvPr/>
        </p:nvSpPr>
        <p:spPr bwMode="auto">
          <a:xfrm>
            <a:off x="107505" y="3573016"/>
            <a:ext cx="4176464" cy="5543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kumimoji="1" sz="2000">
                <a:solidFill>
                  <a:schemeClr val="tx2"/>
                </a:solidFill>
                <a:latin typeface="+mj-lt"/>
                <a:ea typeface="+mj-ea"/>
                <a:cs typeface="+mj-cs"/>
              </a:defRPr>
            </a:lvl1pPr>
            <a:lvl2pPr algn="r" rtl="0" eaLnBrk="0" fontAlgn="base" hangingPunct="0">
              <a:spcBef>
                <a:spcPct val="0"/>
              </a:spcBef>
              <a:spcAft>
                <a:spcPct val="0"/>
              </a:spcAft>
              <a:defRPr kumimoji="1" sz="1400">
                <a:solidFill>
                  <a:schemeClr val="tx2"/>
                </a:solidFill>
                <a:latin typeface="Arial" charset="0"/>
                <a:ea typeface="ＭＳ Ｐゴシック" pitchFamily="50" charset="-128"/>
              </a:defRPr>
            </a:lvl2pPr>
            <a:lvl3pPr algn="r" rtl="0" eaLnBrk="0" fontAlgn="base" hangingPunct="0">
              <a:spcBef>
                <a:spcPct val="0"/>
              </a:spcBef>
              <a:spcAft>
                <a:spcPct val="0"/>
              </a:spcAft>
              <a:defRPr kumimoji="1" sz="1400">
                <a:solidFill>
                  <a:schemeClr val="tx2"/>
                </a:solidFill>
                <a:latin typeface="Arial" charset="0"/>
                <a:ea typeface="ＭＳ Ｐゴシック" pitchFamily="50" charset="-128"/>
              </a:defRPr>
            </a:lvl3pPr>
            <a:lvl4pPr algn="r" rtl="0" eaLnBrk="0" fontAlgn="base" hangingPunct="0">
              <a:spcBef>
                <a:spcPct val="0"/>
              </a:spcBef>
              <a:spcAft>
                <a:spcPct val="0"/>
              </a:spcAft>
              <a:defRPr kumimoji="1" sz="1400">
                <a:solidFill>
                  <a:schemeClr val="tx2"/>
                </a:solidFill>
                <a:latin typeface="Arial" charset="0"/>
                <a:ea typeface="ＭＳ Ｐゴシック" pitchFamily="50" charset="-128"/>
              </a:defRPr>
            </a:lvl4pPr>
            <a:lvl5pPr algn="r" rtl="0" eaLnBrk="0" fontAlgn="base" hangingPunct="0">
              <a:spcBef>
                <a:spcPct val="0"/>
              </a:spcBef>
              <a:spcAft>
                <a:spcPct val="0"/>
              </a:spcAft>
              <a:defRPr kumimoji="1" sz="1400">
                <a:solidFill>
                  <a:schemeClr val="tx2"/>
                </a:solidFill>
                <a:latin typeface="Arial" charset="0"/>
                <a:ea typeface="ＭＳ Ｐゴシック" pitchFamily="50" charset="-128"/>
              </a:defRPr>
            </a:lvl5pPr>
            <a:lvl6pPr marL="457200" algn="r" rtl="0" eaLnBrk="1" fontAlgn="base" hangingPunct="1">
              <a:spcBef>
                <a:spcPct val="0"/>
              </a:spcBef>
              <a:spcAft>
                <a:spcPct val="0"/>
              </a:spcAft>
              <a:defRPr kumimoji="1" sz="1400">
                <a:solidFill>
                  <a:schemeClr val="tx2"/>
                </a:solidFill>
                <a:latin typeface="Arial" charset="0"/>
                <a:ea typeface="ＭＳ Ｐゴシック" pitchFamily="50" charset="-128"/>
              </a:defRPr>
            </a:lvl6pPr>
            <a:lvl7pPr marL="914400" algn="r" rtl="0" eaLnBrk="1" fontAlgn="base" hangingPunct="1">
              <a:spcBef>
                <a:spcPct val="0"/>
              </a:spcBef>
              <a:spcAft>
                <a:spcPct val="0"/>
              </a:spcAft>
              <a:defRPr kumimoji="1" sz="1400">
                <a:solidFill>
                  <a:schemeClr val="tx2"/>
                </a:solidFill>
                <a:latin typeface="Arial" charset="0"/>
                <a:ea typeface="ＭＳ Ｐゴシック" pitchFamily="50" charset="-128"/>
              </a:defRPr>
            </a:lvl7pPr>
            <a:lvl8pPr marL="1371600" algn="r" rtl="0" eaLnBrk="1" fontAlgn="base" hangingPunct="1">
              <a:spcBef>
                <a:spcPct val="0"/>
              </a:spcBef>
              <a:spcAft>
                <a:spcPct val="0"/>
              </a:spcAft>
              <a:defRPr kumimoji="1" sz="1400">
                <a:solidFill>
                  <a:schemeClr val="tx2"/>
                </a:solidFill>
                <a:latin typeface="Arial" charset="0"/>
                <a:ea typeface="ＭＳ Ｐゴシック" pitchFamily="50" charset="-128"/>
              </a:defRPr>
            </a:lvl8pPr>
            <a:lvl9pPr marL="1828800" algn="r" rtl="0" eaLnBrk="1" fontAlgn="base" hangingPunct="1">
              <a:spcBef>
                <a:spcPct val="0"/>
              </a:spcBef>
              <a:spcAft>
                <a:spcPct val="0"/>
              </a:spcAft>
              <a:defRPr kumimoji="1" sz="1400">
                <a:solidFill>
                  <a:schemeClr val="tx2"/>
                </a:solidFill>
                <a:latin typeface="Arial" charset="0"/>
                <a:ea typeface="ＭＳ Ｐゴシック" pitchFamily="50" charset="-128"/>
              </a:defRPr>
            </a:lvl9pPr>
          </a:lstStyle>
          <a:p>
            <a:r>
              <a:rPr lang="ja-JP" altLang="en-US" sz="1600" kern="0" dirty="0"/>
              <a:t>⑯．出来形グリッドが反映されるのでメニューバーの</a:t>
            </a:r>
            <a:r>
              <a:rPr lang="en-US" altLang="ja-JP" sz="1400" kern="0" dirty="0"/>
              <a:t>『Grid』</a:t>
            </a:r>
            <a:r>
              <a:rPr lang="ja-JP" altLang="en-US" sz="1400" kern="0" dirty="0"/>
              <a:t>→</a:t>
            </a:r>
            <a:r>
              <a:rPr lang="en-US" altLang="ja-JP" sz="1400" kern="0" dirty="0"/>
              <a:t>『Grid surfaces…』</a:t>
            </a:r>
            <a:r>
              <a:rPr lang="ja-JP" altLang="en-US" sz="1400" kern="0" dirty="0"/>
              <a:t>を押す</a:t>
            </a:r>
            <a:br>
              <a:rPr lang="en-US" altLang="ja-JP" sz="1400" kern="0" dirty="0"/>
            </a:br>
            <a:br>
              <a:rPr lang="en-US" altLang="ja-JP" sz="1600" kern="0" dirty="0"/>
            </a:br>
            <a:endParaRPr lang="ja-JP" altLang="en-US" sz="1800" kern="0" dirty="0"/>
          </a:p>
        </p:txBody>
      </p:sp>
      <p:sp>
        <p:nvSpPr>
          <p:cNvPr id="32" name="タイトル 2"/>
          <p:cNvSpPr txBox="1">
            <a:spLocks/>
          </p:cNvSpPr>
          <p:nvPr/>
        </p:nvSpPr>
        <p:spPr bwMode="auto">
          <a:xfrm>
            <a:off x="0" y="150813"/>
            <a:ext cx="914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fontAlgn="base">
              <a:spcBef>
                <a:spcPct val="0"/>
              </a:spcBef>
              <a:spcAft>
                <a:spcPct val="0"/>
              </a:spcAft>
            </a:pPr>
            <a:r>
              <a:rPr lang="en-US" altLang="ja-JP" sz="2000" b="1" dirty="0">
                <a:solidFill>
                  <a:srgbClr val="000000"/>
                </a:solidFill>
                <a:latin typeface="ＭＳ ゴシック" pitchFamily="49" charset="-128"/>
                <a:ea typeface="ＭＳ ゴシック" pitchFamily="49" charset="-128"/>
              </a:rPr>
              <a:t>3</a:t>
            </a:r>
            <a:r>
              <a:rPr lang="ja-JP" altLang="en-US" sz="2000" b="1" dirty="0" err="1">
                <a:solidFill>
                  <a:srgbClr val="000000"/>
                </a:solidFill>
                <a:latin typeface="ＭＳ ゴシック" pitchFamily="49" charset="-128"/>
                <a:ea typeface="ＭＳ ゴシック" pitchFamily="49" charset="-128"/>
              </a:rPr>
              <a:t>．</a:t>
            </a:r>
            <a:r>
              <a:rPr lang="en-US" altLang="ja-JP" sz="2000" dirty="0" err="1"/>
              <a:t>iMC</a:t>
            </a:r>
            <a:r>
              <a:rPr lang="ja-JP" altLang="en-US" sz="2000" dirty="0"/>
              <a:t>ブルから出力した出来形データ（</a:t>
            </a:r>
            <a:r>
              <a:rPr lang="en-US" altLang="ja-JP" sz="2000" dirty="0"/>
              <a:t>GD3</a:t>
            </a:r>
            <a:r>
              <a:rPr lang="ja-JP" altLang="en-US" sz="2000" dirty="0"/>
              <a:t>ファイル）を</a:t>
            </a:r>
            <a:r>
              <a:rPr lang="en-US" altLang="ja-JP" sz="2000" dirty="0"/>
              <a:t>3D</a:t>
            </a:r>
            <a:r>
              <a:rPr lang="ja-JP" altLang="en-US" sz="2000" dirty="0"/>
              <a:t> </a:t>
            </a:r>
            <a:r>
              <a:rPr lang="en-US" altLang="ja-JP" sz="2000" dirty="0"/>
              <a:t>Office</a:t>
            </a:r>
            <a:r>
              <a:rPr lang="ja-JP" altLang="en-US" sz="2000" dirty="0"/>
              <a:t>で確認する</a:t>
            </a:r>
            <a:endParaRPr lang="ja-JP" altLang="en-US" sz="2000" dirty="0">
              <a:solidFill>
                <a:srgbClr val="000000"/>
              </a:solidFill>
              <a:latin typeface="ＭＳ ゴシック" pitchFamily="49" charset="-128"/>
              <a:ea typeface="ＭＳ ゴシック" pitchFamily="49" charset="-128"/>
            </a:endParaRPr>
          </a:p>
        </p:txBody>
      </p:sp>
      <p:grpSp>
        <p:nvGrpSpPr>
          <p:cNvPr id="4" name="グループ化 3"/>
          <p:cNvGrpSpPr/>
          <p:nvPr/>
        </p:nvGrpSpPr>
        <p:grpSpPr>
          <a:xfrm>
            <a:off x="251520" y="1484784"/>
            <a:ext cx="2679436" cy="1980000"/>
            <a:chOff x="395536" y="1485024"/>
            <a:chExt cx="2679436" cy="1980000"/>
          </a:xfrm>
        </p:grpSpPr>
        <p:pic>
          <p:nvPicPr>
            <p:cNvPr id="33" name="図 32"/>
            <p:cNvPicPr>
              <a:picLocks noChangeAspect="1"/>
            </p:cNvPicPr>
            <p:nvPr/>
          </p:nvPicPr>
          <p:blipFill rotWithShape="1">
            <a:blip r:embed="rId4"/>
            <a:srcRect l="57854" t="1813" r="18309" b="55199"/>
            <a:stretch/>
          </p:blipFill>
          <p:spPr>
            <a:xfrm>
              <a:off x="395536" y="1485024"/>
              <a:ext cx="2679436" cy="1980000"/>
            </a:xfrm>
            <a:prstGeom prst="rect">
              <a:avLst/>
            </a:prstGeom>
          </p:spPr>
        </p:pic>
        <p:sp>
          <p:nvSpPr>
            <p:cNvPr id="25" name="角丸四角形 24"/>
            <p:cNvSpPr/>
            <p:nvPr/>
          </p:nvSpPr>
          <p:spPr>
            <a:xfrm>
              <a:off x="1422698" y="1489191"/>
              <a:ext cx="180000" cy="108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1437556" y="1984648"/>
              <a:ext cx="1512000" cy="180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 name="図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6016" y="1196752"/>
            <a:ext cx="2766166" cy="2160000"/>
          </a:xfrm>
          <a:prstGeom prst="rect">
            <a:avLst/>
          </a:prstGeom>
        </p:spPr>
      </p:pic>
      <p:sp>
        <p:nvSpPr>
          <p:cNvPr id="20" name="角丸四角形 19"/>
          <p:cNvSpPr/>
          <p:nvPr/>
        </p:nvSpPr>
        <p:spPr>
          <a:xfrm>
            <a:off x="6569174" y="3140968"/>
            <a:ext cx="394277" cy="1395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p:cNvGrpSpPr/>
          <p:nvPr/>
        </p:nvGrpSpPr>
        <p:grpSpPr>
          <a:xfrm>
            <a:off x="251520" y="4221088"/>
            <a:ext cx="3314770" cy="2160000"/>
            <a:chOff x="387921" y="4221328"/>
            <a:chExt cx="3314770" cy="2160000"/>
          </a:xfrm>
        </p:grpSpPr>
        <p:pic>
          <p:nvPicPr>
            <p:cNvPr id="21" name="図 20"/>
            <p:cNvPicPr>
              <a:picLocks noChangeAspect="1"/>
            </p:cNvPicPr>
            <p:nvPr/>
          </p:nvPicPr>
          <p:blipFill rotWithShape="1">
            <a:blip r:embed="rId6"/>
            <a:srcRect l="58249" r="26163" b="75212"/>
            <a:stretch/>
          </p:blipFill>
          <p:spPr>
            <a:xfrm>
              <a:off x="387921" y="4221328"/>
              <a:ext cx="3314770" cy="2160000"/>
            </a:xfrm>
            <a:prstGeom prst="rect">
              <a:avLst/>
            </a:prstGeom>
          </p:spPr>
        </p:pic>
        <p:sp>
          <p:nvSpPr>
            <p:cNvPr id="22" name="角丸四角形 21"/>
            <p:cNvSpPr/>
            <p:nvPr/>
          </p:nvSpPr>
          <p:spPr>
            <a:xfrm>
              <a:off x="2255123" y="4384154"/>
              <a:ext cx="300654" cy="18764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p:cNvSpPr/>
            <p:nvPr/>
          </p:nvSpPr>
          <p:spPr>
            <a:xfrm>
              <a:off x="2233836" y="4566509"/>
              <a:ext cx="1380773" cy="22245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 name="タイトル 2"/>
          <p:cNvSpPr txBox="1">
            <a:spLocks/>
          </p:cNvSpPr>
          <p:nvPr/>
        </p:nvSpPr>
        <p:spPr bwMode="auto">
          <a:xfrm>
            <a:off x="4644008" y="3573016"/>
            <a:ext cx="4850386" cy="5038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kumimoji="1" sz="2000">
                <a:solidFill>
                  <a:schemeClr val="tx2"/>
                </a:solidFill>
                <a:latin typeface="+mj-lt"/>
                <a:ea typeface="+mj-ea"/>
                <a:cs typeface="+mj-cs"/>
              </a:defRPr>
            </a:lvl1pPr>
            <a:lvl2pPr algn="r" rtl="0" eaLnBrk="0" fontAlgn="base" hangingPunct="0">
              <a:spcBef>
                <a:spcPct val="0"/>
              </a:spcBef>
              <a:spcAft>
                <a:spcPct val="0"/>
              </a:spcAft>
              <a:defRPr kumimoji="1" sz="1400">
                <a:solidFill>
                  <a:schemeClr val="tx2"/>
                </a:solidFill>
                <a:latin typeface="Arial" charset="0"/>
                <a:ea typeface="ＭＳ Ｐゴシック" pitchFamily="50" charset="-128"/>
              </a:defRPr>
            </a:lvl2pPr>
            <a:lvl3pPr algn="r" rtl="0" eaLnBrk="0" fontAlgn="base" hangingPunct="0">
              <a:spcBef>
                <a:spcPct val="0"/>
              </a:spcBef>
              <a:spcAft>
                <a:spcPct val="0"/>
              </a:spcAft>
              <a:defRPr kumimoji="1" sz="1400">
                <a:solidFill>
                  <a:schemeClr val="tx2"/>
                </a:solidFill>
                <a:latin typeface="Arial" charset="0"/>
                <a:ea typeface="ＭＳ Ｐゴシック" pitchFamily="50" charset="-128"/>
              </a:defRPr>
            </a:lvl3pPr>
            <a:lvl4pPr algn="r" rtl="0" eaLnBrk="0" fontAlgn="base" hangingPunct="0">
              <a:spcBef>
                <a:spcPct val="0"/>
              </a:spcBef>
              <a:spcAft>
                <a:spcPct val="0"/>
              </a:spcAft>
              <a:defRPr kumimoji="1" sz="1400">
                <a:solidFill>
                  <a:schemeClr val="tx2"/>
                </a:solidFill>
                <a:latin typeface="Arial" charset="0"/>
                <a:ea typeface="ＭＳ Ｐゴシック" pitchFamily="50" charset="-128"/>
              </a:defRPr>
            </a:lvl4pPr>
            <a:lvl5pPr algn="r" rtl="0" eaLnBrk="0" fontAlgn="base" hangingPunct="0">
              <a:spcBef>
                <a:spcPct val="0"/>
              </a:spcBef>
              <a:spcAft>
                <a:spcPct val="0"/>
              </a:spcAft>
              <a:defRPr kumimoji="1" sz="1400">
                <a:solidFill>
                  <a:schemeClr val="tx2"/>
                </a:solidFill>
                <a:latin typeface="Arial" charset="0"/>
                <a:ea typeface="ＭＳ Ｐゴシック" pitchFamily="50" charset="-128"/>
              </a:defRPr>
            </a:lvl5pPr>
            <a:lvl6pPr marL="457200" algn="r" rtl="0" eaLnBrk="1" fontAlgn="base" hangingPunct="1">
              <a:spcBef>
                <a:spcPct val="0"/>
              </a:spcBef>
              <a:spcAft>
                <a:spcPct val="0"/>
              </a:spcAft>
              <a:defRPr kumimoji="1" sz="1400">
                <a:solidFill>
                  <a:schemeClr val="tx2"/>
                </a:solidFill>
                <a:latin typeface="Arial" charset="0"/>
                <a:ea typeface="ＭＳ Ｐゴシック" pitchFamily="50" charset="-128"/>
              </a:defRPr>
            </a:lvl6pPr>
            <a:lvl7pPr marL="914400" algn="r" rtl="0" eaLnBrk="1" fontAlgn="base" hangingPunct="1">
              <a:spcBef>
                <a:spcPct val="0"/>
              </a:spcBef>
              <a:spcAft>
                <a:spcPct val="0"/>
              </a:spcAft>
              <a:defRPr kumimoji="1" sz="1400">
                <a:solidFill>
                  <a:schemeClr val="tx2"/>
                </a:solidFill>
                <a:latin typeface="Arial" charset="0"/>
                <a:ea typeface="ＭＳ Ｐゴシック" pitchFamily="50" charset="-128"/>
              </a:defRPr>
            </a:lvl7pPr>
            <a:lvl8pPr marL="1371600" algn="r" rtl="0" eaLnBrk="1" fontAlgn="base" hangingPunct="1">
              <a:spcBef>
                <a:spcPct val="0"/>
              </a:spcBef>
              <a:spcAft>
                <a:spcPct val="0"/>
              </a:spcAft>
              <a:defRPr kumimoji="1" sz="1400">
                <a:solidFill>
                  <a:schemeClr val="tx2"/>
                </a:solidFill>
                <a:latin typeface="Arial" charset="0"/>
                <a:ea typeface="ＭＳ Ｐゴシック" pitchFamily="50" charset="-128"/>
              </a:defRPr>
            </a:lvl8pPr>
            <a:lvl9pPr marL="1828800" algn="r" rtl="0" eaLnBrk="1" fontAlgn="base" hangingPunct="1">
              <a:spcBef>
                <a:spcPct val="0"/>
              </a:spcBef>
              <a:spcAft>
                <a:spcPct val="0"/>
              </a:spcAft>
              <a:defRPr kumimoji="1" sz="1400">
                <a:solidFill>
                  <a:schemeClr val="tx2"/>
                </a:solidFill>
                <a:latin typeface="Arial" charset="0"/>
                <a:ea typeface="ＭＳ Ｐゴシック" pitchFamily="50" charset="-128"/>
              </a:defRPr>
            </a:lvl9pPr>
          </a:lstStyle>
          <a:p>
            <a:r>
              <a:rPr lang="ja-JP" altLang="en-US" sz="1600" dirty="0"/>
              <a:t>⑰．</a:t>
            </a:r>
            <a:r>
              <a:rPr lang="en-US" altLang="ja-JP" sz="1600" dirty="0"/>
              <a:t>『Picture』</a:t>
            </a:r>
            <a:r>
              <a:rPr lang="ja-JP" altLang="en-US" sz="1600" dirty="0"/>
              <a:t>で、走行軌跡の確認が出来る</a:t>
            </a:r>
            <a:endParaRPr lang="ja-JP" altLang="en-US" sz="1800" dirty="0"/>
          </a:p>
        </p:txBody>
      </p:sp>
      <p:sp>
        <p:nvSpPr>
          <p:cNvPr id="39" name="角丸四角形 38"/>
          <p:cNvSpPr/>
          <p:nvPr/>
        </p:nvSpPr>
        <p:spPr>
          <a:xfrm>
            <a:off x="6955721" y="4067307"/>
            <a:ext cx="288000" cy="144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78086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スライド番号プレースホルダー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7354B9E0-3B00-4B47-8978-0A3C3442B810}" type="slidenum">
              <a:rPr lang="en-US" altLang="ja-JP" smtClean="0">
                <a:solidFill>
                  <a:srgbClr val="FFFFFF"/>
                </a:solidFill>
                <a:latin typeface="Arial Narrow" pitchFamily="34" charset="0"/>
              </a:rPr>
              <a:pPr eaLnBrk="1" hangingPunct="1"/>
              <a:t>8</a:t>
            </a:fld>
            <a:endParaRPr lang="en-US" altLang="ja-JP">
              <a:solidFill>
                <a:srgbClr val="FFFFFF"/>
              </a:solidFill>
              <a:latin typeface="Arial Narrow" pitchFamily="34" charset="0"/>
            </a:endParaRPr>
          </a:p>
        </p:txBody>
      </p:sp>
      <p:sp>
        <p:nvSpPr>
          <p:cNvPr id="15" name="タイトル 2"/>
          <p:cNvSpPr txBox="1">
            <a:spLocks/>
          </p:cNvSpPr>
          <p:nvPr/>
        </p:nvSpPr>
        <p:spPr bwMode="auto">
          <a:xfrm>
            <a:off x="0" y="150813"/>
            <a:ext cx="914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fontAlgn="base">
              <a:spcBef>
                <a:spcPct val="0"/>
              </a:spcBef>
              <a:spcAft>
                <a:spcPct val="0"/>
              </a:spcAft>
            </a:pPr>
            <a:r>
              <a:rPr lang="en-US" altLang="ja-JP" sz="2000" b="1" dirty="0">
                <a:solidFill>
                  <a:srgbClr val="000000"/>
                </a:solidFill>
                <a:latin typeface="ＭＳ ゴシック" pitchFamily="49" charset="-128"/>
                <a:ea typeface="ＭＳ ゴシック" pitchFamily="49" charset="-128"/>
              </a:rPr>
              <a:t>3</a:t>
            </a:r>
            <a:r>
              <a:rPr lang="ja-JP" altLang="en-US" sz="2000" b="1" dirty="0" err="1">
                <a:solidFill>
                  <a:srgbClr val="000000"/>
                </a:solidFill>
                <a:latin typeface="ＭＳ ゴシック" pitchFamily="49" charset="-128"/>
                <a:ea typeface="ＭＳ ゴシック" pitchFamily="49" charset="-128"/>
              </a:rPr>
              <a:t>．</a:t>
            </a:r>
            <a:r>
              <a:rPr lang="en-US" altLang="ja-JP" sz="2000" dirty="0" err="1"/>
              <a:t>iMC</a:t>
            </a:r>
            <a:r>
              <a:rPr lang="ja-JP" altLang="en-US" sz="2000" dirty="0"/>
              <a:t>ブルから出力した出来形データ（</a:t>
            </a:r>
            <a:r>
              <a:rPr lang="en-US" altLang="ja-JP" sz="2000" dirty="0"/>
              <a:t>GD3</a:t>
            </a:r>
            <a:r>
              <a:rPr lang="ja-JP" altLang="en-US" sz="2000" dirty="0"/>
              <a:t>ファイル）を</a:t>
            </a:r>
            <a:r>
              <a:rPr lang="en-US" altLang="ja-JP" sz="2000" dirty="0"/>
              <a:t>3D</a:t>
            </a:r>
            <a:r>
              <a:rPr lang="ja-JP" altLang="en-US" sz="2000" dirty="0"/>
              <a:t> </a:t>
            </a:r>
            <a:r>
              <a:rPr lang="en-US" altLang="ja-JP" sz="2000" dirty="0"/>
              <a:t>Office</a:t>
            </a:r>
            <a:r>
              <a:rPr lang="ja-JP" altLang="en-US" sz="2000" dirty="0"/>
              <a:t>で確認する</a:t>
            </a:r>
            <a:endParaRPr lang="ja-JP" altLang="en-US" sz="2000" dirty="0">
              <a:solidFill>
                <a:srgbClr val="000000"/>
              </a:solidFill>
              <a:latin typeface="ＭＳ ゴシック" pitchFamily="49" charset="-128"/>
              <a:ea typeface="ＭＳ ゴシック" pitchFamily="49" charset="-128"/>
            </a:endParaRPr>
          </a:p>
          <a:p>
            <a:pPr fontAlgn="base">
              <a:spcBef>
                <a:spcPct val="0"/>
              </a:spcBef>
              <a:spcAft>
                <a:spcPct val="0"/>
              </a:spcAft>
            </a:pPr>
            <a:br>
              <a:rPr lang="ja-JP" altLang="en-US" sz="2000" b="1" dirty="0">
                <a:solidFill>
                  <a:srgbClr val="000000"/>
                </a:solidFill>
                <a:latin typeface="ＭＳ ゴシック" pitchFamily="49" charset="-128"/>
                <a:ea typeface="ＭＳ ゴシック" pitchFamily="49" charset="-128"/>
              </a:rPr>
            </a:br>
            <a:endParaRPr lang="ja-JP" altLang="en-US" sz="2000" dirty="0">
              <a:solidFill>
                <a:srgbClr val="000000"/>
              </a:solidFill>
              <a:latin typeface="ＭＳ ゴシック" pitchFamily="49" charset="-128"/>
              <a:ea typeface="ＭＳ ゴシック" pitchFamily="49" charset="-128"/>
            </a:endParaRPr>
          </a:p>
        </p:txBody>
      </p:sp>
      <p:sp>
        <p:nvSpPr>
          <p:cNvPr id="10" name="タイトル 2"/>
          <p:cNvSpPr txBox="1">
            <a:spLocks/>
          </p:cNvSpPr>
          <p:nvPr/>
        </p:nvSpPr>
        <p:spPr bwMode="auto">
          <a:xfrm>
            <a:off x="35496" y="620688"/>
            <a:ext cx="4608512" cy="12868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kumimoji="1" sz="2000">
                <a:solidFill>
                  <a:schemeClr val="tx2"/>
                </a:solidFill>
                <a:latin typeface="+mj-lt"/>
                <a:ea typeface="+mj-ea"/>
                <a:cs typeface="+mj-cs"/>
              </a:defRPr>
            </a:lvl1pPr>
            <a:lvl2pPr algn="r" rtl="0" eaLnBrk="0" fontAlgn="base" hangingPunct="0">
              <a:spcBef>
                <a:spcPct val="0"/>
              </a:spcBef>
              <a:spcAft>
                <a:spcPct val="0"/>
              </a:spcAft>
              <a:defRPr kumimoji="1" sz="1400">
                <a:solidFill>
                  <a:schemeClr val="tx2"/>
                </a:solidFill>
                <a:latin typeface="Arial" charset="0"/>
                <a:ea typeface="ＭＳ Ｐゴシック" pitchFamily="50" charset="-128"/>
              </a:defRPr>
            </a:lvl2pPr>
            <a:lvl3pPr algn="r" rtl="0" eaLnBrk="0" fontAlgn="base" hangingPunct="0">
              <a:spcBef>
                <a:spcPct val="0"/>
              </a:spcBef>
              <a:spcAft>
                <a:spcPct val="0"/>
              </a:spcAft>
              <a:defRPr kumimoji="1" sz="1400">
                <a:solidFill>
                  <a:schemeClr val="tx2"/>
                </a:solidFill>
                <a:latin typeface="Arial" charset="0"/>
                <a:ea typeface="ＭＳ Ｐゴシック" pitchFamily="50" charset="-128"/>
              </a:defRPr>
            </a:lvl3pPr>
            <a:lvl4pPr algn="r" rtl="0" eaLnBrk="0" fontAlgn="base" hangingPunct="0">
              <a:spcBef>
                <a:spcPct val="0"/>
              </a:spcBef>
              <a:spcAft>
                <a:spcPct val="0"/>
              </a:spcAft>
              <a:defRPr kumimoji="1" sz="1400">
                <a:solidFill>
                  <a:schemeClr val="tx2"/>
                </a:solidFill>
                <a:latin typeface="Arial" charset="0"/>
                <a:ea typeface="ＭＳ Ｐゴシック" pitchFamily="50" charset="-128"/>
              </a:defRPr>
            </a:lvl4pPr>
            <a:lvl5pPr algn="r" rtl="0" eaLnBrk="0" fontAlgn="base" hangingPunct="0">
              <a:spcBef>
                <a:spcPct val="0"/>
              </a:spcBef>
              <a:spcAft>
                <a:spcPct val="0"/>
              </a:spcAft>
              <a:defRPr kumimoji="1" sz="1400">
                <a:solidFill>
                  <a:schemeClr val="tx2"/>
                </a:solidFill>
                <a:latin typeface="Arial" charset="0"/>
                <a:ea typeface="ＭＳ Ｐゴシック" pitchFamily="50" charset="-128"/>
              </a:defRPr>
            </a:lvl5pPr>
            <a:lvl6pPr marL="457200" algn="r" rtl="0" eaLnBrk="1" fontAlgn="base" hangingPunct="1">
              <a:spcBef>
                <a:spcPct val="0"/>
              </a:spcBef>
              <a:spcAft>
                <a:spcPct val="0"/>
              </a:spcAft>
              <a:defRPr kumimoji="1" sz="1400">
                <a:solidFill>
                  <a:schemeClr val="tx2"/>
                </a:solidFill>
                <a:latin typeface="Arial" charset="0"/>
                <a:ea typeface="ＭＳ Ｐゴシック" pitchFamily="50" charset="-128"/>
              </a:defRPr>
            </a:lvl6pPr>
            <a:lvl7pPr marL="914400" algn="r" rtl="0" eaLnBrk="1" fontAlgn="base" hangingPunct="1">
              <a:spcBef>
                <a:spcPct val="0"/>
              </a:spcBef>
              <a:spcAft>
                <a:spcPct val="0"/>
              </a:spcAft>
              <a:defRPr kumimoji="1" sz="1400">
                <a:solidFill>
                  <a:schemeClr val="tx2"/>
                </a:solidFill>
                <a:latin typeface="Arial" charset="0"/>
                <a:ea typeface="ＭＳ Ｐゴシック" pitchFamily="50" charset="-128"/>
              </a:defRPr>
            </a:lvl7pPr>
            <a:lvl8pPr marL="1371600" algn="r" rtl="0" eaLnBrk="1" fontAlgn="base" hangingPunct="1">
              <a:spcBef>
                <a:spcPct val="0"/>
              </a:spcBef>
              <a:spcAft>
                <a:spcPct val="0"/>
              </a:spcAft>
              <a:defRPr kumimoji="1" sz="1400">
                <a:solidFill>
                  <a:schemeClr val="tx2"/>
                </a:solidFill>
                <a:latin typeface="Arial" charset="0"/>
                <a:ea typeface="ＭＳ Ｐゴシック" pitchFamily="50" charset="-128"/>
              </a:defRPr>
            </a:lvl8pPr>
            <a:lvl9pPr marL="1828800" algn="r" rtl="0" eaLnBrk="1" fontAlgn="base" hangingPunct="1">
              <a:spcBef>
                <a:spcPct val="0"/>
              </a:spcBef>
              <a:spcAft>
                <a:spcPct val="0"/>
              </a:spcAft>
              <a:defRPr kumimoji="1" sz="1400">
                <a:solidFill>
                  <a:schemeClr val="tx2"/>
                </a:solidFill>
                <a:latin typeface="Arial" charset="0"/>
                <a:ea typeface="ＭＳ Ｐゴシック" pitchFamily="50" charset="-128"/>
              </a:defRPr>
            </a:lvl9pPr>
          </a:lstStyle>
          <a:p>
            <a:r>
              <a:rPr lang="ja-JP" altLang="en-US" sz="1600" kern="0" dirty="0"/>
              <a:t>⑰．</a:t>
            </a:r>
            <a:r>
              <a:rPr lang="en-US" altLang="ja-JP" sz="1600" kern="0" dirty="0"/>
              <a:t>『</a:t>
            </a:r>
            <a:r>
              <a:rPr lang="en-US" altLang="ja-JP" sz="1600" kern="0" dirty="0" err="1"/>
              <a:t>Colouration</a:t>
            </a:r>
            <a:r>
              <a:rPr lang="en-US" altLang="ja-JP" sz="1600" kern="0" dirty="0"/>
              <a:t>』</a:t>
            </a:r>
            <a:r>
              <a:rPr lang="ja-JP" altLang="en-US" sz="1600" kern="0" dirty="0"/>
              <a:t>→</a:t>
            </a:r>
            <a:r>
              <a:rPr lang="en-US" altLang="ja-JP" sz="1600" kern="0" dirty="0"/>
              <a:t>『Multi-color cut/fill』</a:t>
            </a:r>
            <a:r>
              <a:rPr lang="ja-JP" altLang="en-US" sz="1600" kern="0" dirty="0"/>
              <a:t>を選択し、</a:t>
            </a:r>
            <a:r>
              <a:rPr lang="en-US" altLang="ja-JP" sz="1600" kern="0" dirty="0"/>
              <a:t>『interval』</a:t>
            </a:r>
            <a:r>
              <a:rPr lang="ja-JP" altLang="en-US" sz="1600" kern="0" dirty="0"/>
              <a:t>の欄に任意の数値を入力し、色の表示を設定し、</a:t>
            </a:r>
            <a:r>
              <a:rPr lang="en-US" altLang="ja-JP" sz="1600" kern="0" dirty="0"/>
              <a:t>『OK』</a:t>
            </a:r>
            <a:r>
              <a:rPr lang="ja-JP" altLang="en-US" sz="1600" kern="0" dirty="0"/>
              <a:t>を押す</a:t>
            </a:r>
            <a:endParaRPr lang="ja-JP" altLang="en-US" sz="1800" kern="0" dirty="0"/>
          </a:p>
        </p:txBody>
      </p:sp>
      <p:grpSp>
        <p:nvGrpSpPr>
          <p:cNvPr id="3" name="グループ化 2"/>
          <p:cNvGrpSpPr/>
          <p:nvPr/>
        </p:nvGrpSpPr>
        <p:grpSpPr>
          <a:xfrm>
            <a:off x="179512" y="1412776"/>
            <a:ext cx="4068000" cy="2253725"/>
            <a:chOff x="4617275" y="1545040"/>
            <a:chExt cx="4491229" cy="2253725"/>
          </a:xfrm>
        </p:grpSpPr>
        <p:grpSp>
          <p:nvGrpSpPr>
            <p:cNvPr id="12" name="グループ化 11"/>
            <p:cNvGrpSpPr/>
            <p:nvPr/>
          </p:nvGrpSpPr>
          <p:grpSpPr>
            <a:xfrm>
              <a:off x="4617275" y="1545040"/>
              <a:ext cx="4491229" cy="2253725"/>
              <a:chOff x="4617275" y="4127362"/>
              <a:chExt cx="4491229" cy="2253725"/>
            </a:xfrm>
          </p:grpSpPr>
          <p:pic>
            <p:nvPicPr>
              <p:cNvPr id="13" name="図 12"/>
              <p:cNvPicPr>
                <a:picLocks noChangeAspect="1"/>
              </p:cNvPicPr>
              <p:nvPr/>
            </p:nvPicPr>
            <p:blipFill rotWithShape="1">
              <a:blip r:embed="rId3">
                <a:extLst>
                  <a:ext uri="{28A0092B-C50C-407E-A947-70E740481C1C}">
                    <a14:useLocalDpi xmlns:a14="http://schemas.microsoft.com/office/drawing/2010/main" val="0"/>
                  </a:ext>
                </a:extLst>
              </a:blip>
              <a:srcRect t="33049"/>
              <a:stretch/>
            </p:blipFill>
            <p:spPr>
              <a:xfrm>
                <a:off x="4617275" y="4127362"/>
                <a:ext cx="4491229" cy="2253725"/>
              </a:xfrm>
              <a:prstGeom prst="rect">
                <a:avLst/>
              </a:prstGeom>
            </p:spPr>
          </p:pic>
          <p:sp>
            <p:nvSpPr>
              <p:cNvPr id="14" name="角丸四角形 13"/>
              <p:cNvSpPr/>
              <p:nvPr/>
            </p:nvSpPr>
            <p:spPr>
              <a:xfrm>
                <a:off x="6708974" y="4230613"/>
                <a:ext cx="360000" cy="144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7522021" y="4432018"/>
                <a:ext cx="648000" cy="1395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7798246" y="5032225"/>
                <a:ext cx="1188000" cy="180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角丸四角形 17"/>
            <p:cNvSpPr/>
            <p:nvPr/>
          </p:nvSpPr>
          <p:spPr>
            <a:xfrm>
              <a:off x="8198596" y="3623245"/>
              <a:ext cx="432000" cy="144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9" name="図 18"/>
          <p:cNvPicPr>
            <a:picLocks noChangeAspect="1"/>
          </p:cNvPicPr>
          <p:nvPr/>
        </p:nvPicPr>
        <p:blipFill rotWithShape="1">
          <a:blip r:embed="rId4"/>
          <a:srcRect l="53053" r="19326" b="65106"/>
          <a:stretch/>
        </p:blipFill>
        <p:spPr>
          <a:xfrm>
            <a:off x="4860032" y="1412776"/>
            <a:ext cx="3888432" cy="2160000"/>
          </a:xfrm>
          <a:prstGeom prst="rect">
            <a:avLst/>
          </a:prstGeom>
        </p:spPr>
      </p:pic>
      <p:sp>
        <p:nvSpPr>
          <p:cNvPr id="20" name="タイトル 2"/>
          <p:cNvSpPr txBox="1">
            <a:spLocks/>
          </p:cNvSpPr>
          <p:nvPr/>
        </p:nvSpPr>
        <p:spPr bwMode="auto">
          <a:xfrm>
            <a:off x="4716016" y="620688"/>
            <a:ext cx="4427984" cy="12868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kumimoji="1" sz="2000">
                <a:solidFill>
                  <a:schemeClr val="tx2"/>
                </a:solidFill>
                <a:latin typeface="+mj-lt"/>
                <a:ea typeface="+mj-ea"/>
                <a:cs typeface="+mj-cs"/>
              </a:defRPr>
            </a:lvl1pPr>
            <a:lvl2pPr algn="r" rtl="0" eaLnBrk="0" fontAlgn="base" hangingPunct="0">
              <a:spcBef>
                <a:spcPct val="0"/>
              </a:spcBef>
              <a:spcAft>
                <a:spcPct val="0"/>
              </a:spcAft>
              <a:defRPr kumimoji="1" sz="1400">
                <a:solidFill>
                  <a:schemeClr val="tx2"/>
                </a:solidFill>
                <a:latin typeface="Arial" charset="0"/>
                <a:ea typeface="ＭＳ Ｐゴシック" pitchFamily="50" charset="-128"/>
              </a:defRPr>
            </a:lvl2pPr>
            <a:lvl3pPr algn="r" rtl="0" eaLnBrk="0" fontAlgn="base" hangingPunct="0">
              <a:spcBef>
                <a:spcPct val="0"/>
              </a:spcBef>
              <a:spcAft>
                <a:spcPct val="0"/>
              </a:spcAft>
              <a:defRPr kumimoji="1" sz="1400">
                <a:solidFill>
                  <a:schemeClr val="tx2"/>
                </a:solidFill>
                <a:latin typeface="Arial" charset="0"/>
                <a:ea typeface="ＭＳ Ｐゴシック" pitchFamily="50" charset="-128"/>
              </a:defRPr>
            </a:lvl3pPr>
            <a:lvl4pPr algn="r" rtl="0" eaLnBrk="0" fontAlgn="base" hangingPunct="0">
              <a:spcBef>
                <a:spcPct val="0"/>
              </a:spcBef>
              <a:spcAft>
                <a:spcPct val="0"/>
              </a:spcAft>
              <a:defRPr kumimoji="1" sz="1400">
                <a:solidFill>
                  <a:schemeClr val="tx2"/>
                </a:solidFill>
                <a:latin typeface="Arial" charset="0"/>
                <a:ea typeface="ＭＳ Ｐゴシック" pitchFamily="50" charset="-128"/>
              </a:defRPr>
            </a:lvl4pPr>
            <a:lvl5pPr algn="r" rtl="0" eaLnBrk="0" fontAlgn="base" hangingPunct="0">
              <a:spcBef>
                <a:spcPct val="0"/>
              </a:spcBef>
              <a:spcAft>
                <a:spcPct val="0"/>
              </a:spcAft>
              <a:defRPr kumimoji="1" sz="1400">
                <a:solidFill>
                  <a:schemeClr val="tx2"/>
                </a:solidFill>
                <a:latin typeface="Arial" charset="0"/>
                <a:ea typeface="ＭＳ Ｐゴシック" pitchFamily="50" charset="-128"/>
              </a:defRPr>
            </a:lvl5pPr>
            <a:lvl6pPr marL="457200" algn="r" rtl="0" eaLnBrk="1" fontAlgn="base" hangingPunct="1">
              <a:spcBef>
                <a:spcPct val="0"/>
              </a:spcBef>
              <a:spcAft>
                <a:spcPct val="0"/>
              </a:spcAft>
              <a:defRPr kumimoji="1" sz="1400">
                <a:solidFill>
                  <a:schemeClr val="tx2"/>
                </a:solidFill>
                <a:latin typeface="Arial" charset="0"/>
                <a:ea typeface="ＭＳ Ｐゴシック" pitchFamily="50" charset="-128"/>
              </a:defRPr>
            </a:lvl6pPr>
            <a:lvl7pPr marL="914400" algn="r" rtl="0" eaLnBrk="1" fontAlgn="base" hangingPunct="1">
              <a:spcBef>
                <a:spcPct val="0"/>
              </a:spcBef>
              <a:spcAft>
                <a:spcPct val="0"/>
              </a:spcAft>
              <a:defRPr kumimoji="1" sz="1400">
                <a:solidFill>
                  <a:schemeClr val="tx2"/>
                </a:solidFill>
                <a:latin typeface="Arial" charset="0"/>
                <a:ea typeface="ＭＳ Ｐゴシック" pitchFamily="50" charset="-128"/>
              </a:defRPr>
            </a:lvl7pPr>
            <a:lvl8pPr marL="1371600" algn="r" rtl="0" eaLnBrk="1" fontAlgn="base" hangingPunct="1">
              <a:spcBef>
                <a:spcPct val="0"/>
              </a:spcBef>
              <a:spcAft>
                <a:spcPct val="0"/>
              </a:spcAft>
              <a:defRPr kumimoji="1" sz="1400">
                <a:solidFill>
                  <a:schemeClr val="tx2"/>
                </a:solidFill>
                <a:latin typeface="Arial" charset="0"/>
                <a:ea typeface="ＭＳ Ｐゴシック" pitchFamily="50" charset="-128"/>
              </a:defRPr>
            </a:lvl8pPr>
            <a:lvl9pPr marL="1828800" algn="r" rtl="0" eaLnBrk="1" fontAlgn="base" hangingPunct="1">
              <a:spcBef>
                <a:spcPct val="0"/>
              </a:spcBef>
              <a:spcAft>
                <a:spcPct val="0"/>
              </a:spcAft>
              <a:defRPr kumimoji="1" sz="1400">
                <a:solidFill>
                  <a:schemeClr val="tx2"/>
                </a:solidFill>
                <a:latin typeface="Arial" charset="0"/>
                <a:ea typeface="ＭＳ Ｐゴシック" pitchFamily="50" charset="-128"/>
              </a:defRPr>
            </a:lvl9pPr>
          </a:lstStyle>
          <a:p>
            <a:r>
              <a:rPr lang="ja-JP" altLang="en-US" sz="1600" kern="0" dirty="0"/>
              <a:t>⑱．</a:t>
            </a:r>
            <a:r>
              <a:rPr lang="en-US" altLang="ja-JP" sz="1600" dirty="0">
                <a:latin typeface="+mn-ea"/>
              </a:rPr>
              <a:t>『Grid』</a:t>
            </a:r>
            <a:r>
              <a:rPr lang="ja-JP" altLang="en-US" sz="1600" dirty="0">
                <a:latin typeface="+mn-ea"/>
              </a:rPr>
              <a:t>→</a:t>
            </a:r>
            <a:r>
              <a:rPr lang="en-US" altLang="ja-JP" sz="1600" dirty="0">
                <a:latin typeface="+mn-ea"/>
              </a:rPr>
              <a:t>『Export current grid』</a:t>
            </a:r>
            <a:r>
              <a:rPr lang="ja-JP" altLang="en-US" sz="1600" dirty="0">
                <a:latin typeface="+mn-ea"/>
              </a:rPr>
              <a:t>→</a:t>
            </a:r>
            <a:r>
              <a:rPr lang="en-US" altLang="ja-JP" sz="1600" dirty="0">
                <a:latin typeface="+mn-ea"/>
              </a:rPr>
              <a:t>『To text file(*.txt</a:t>
            </a:r>
            <a:r>
              <a:rPr lang="ja-JP" altLang="en-US" sz="1600" dirty="0">
                <a:latin typeface="+mn-ea"/>
              </a:rPr>
              <a:t>）</a:t>
            </a:r>
            <a:r>
              <a:rPr lang="en-US" altLang="ja-JP" sz="1600" dirty="0">
                <a:latin typeface="+mn-ea"/>
              </a:rPr>
              <a:t>...』</a:t>
            </a:r>
            <a:r>
              <a:rPr lang="ja-JP" altLang="en-US" sz="1600" dirty="0">
                <a:latin typeface="+mn-ea"/>
              </a:rPr>
              <a:t>を押す</a:t>
            </a:r>
            <a:br>
              <a:rPr lang="en-US" altLang="ja-JP" sz="1600" dirty="0">
                <a:latin typeface="+mn-ea"/>
              </a:rPr>
            </a:br>
            <a:endParaRPr lang="ja-JP" altLang="en-US" sz="1800" kern="0" dirty="0"/>
          </a:p>
        </p:txBody>
      </p:sp>
      <p:sp>
        <p:nvSpPr>
          <p:cNvPr id="21" name="タイトル 2"/>
          <p:cNvSpPr txBox="1">
            <a:spLocks/>
          </p:cNvSpPr>
          <p:nvPr/>
        </p:nvSpPr>
        <p:spPr bwMode="auto">
          <a:xfrm>
            <a:off x="35496" y="3789040"/>
            <a:ext cx="9108504" cy="4320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kumimoji="1" sz="2000">
                <a:solidFill>
                  <a:schemeClr val="tx2"/>
                </a:solidFill>
                <a:latin typeface="+mj-lt"/>
                <a:ea typeface="+mj-ea"/>
                <a:cs typeface="+mj-cs"/>
              </a:defRPr>
            </a:lvl1pPr>
            <a:lvl2pPr algn="r" rtl="0" eaLnBrk="0" fontAlgn="base" hangingPunct="0">
              <a:spcBef>
                <a:spcPct val="0"/>
              </a:spcBef>
              <a:spcAft>
                <a:spcPct val="0"/>
              </a:spcAft>
              <a:defRPr kumimoji="1" sz="1400">
                <a:solidFill>
                  <a:schemeClr val="tx2"/>
                </a:solidFill>
                <a:latin typeface="Arial" charset="0"/>
                <a:ea typeface="ＭＳ Ｐゴシック" pitchFamily="50" charset="-128"/>
              </a:defRPr>
            </a:lvl2pPr>
            <a:lvl3pPr algn="r" rtl="0" eaLnBrk="0" fontAlgn="base" hangingPunct="0">
              <a:spcBef>
                <a:spcPct val="0"/>
              </a:spcBef>
              <a:spcAft>
                <a:spcPct val="0"/>
              </a:spcAft>
              <a:defRPr kumimoji="1" sz="1400">
                <a:solidFill>
                  <a:schemeClr val="tx2"/>
                </a:solidFill>
                <a:latin typeface="Arial" charset="0"/>
                <a:ea typeface="ＭＳ Ｐゴシック" pitchFamily="50" charset="-128"/>
              </a:defRPr>
            </a:lvl3pPr>
            <a:lvl4pPr algn="r" rtl="0" eaLnBrk="0" fontAlgn="base" hangingPunct="0">
              <a:spcBef>
                <a:spcPct val="0"/>
              </a:spcBef>
              <a:spcAft>
                <a:spcPct val="0"/>
              </a:spcAft>
              <a:defRPr kumimoji="1" sz="1400">
                <a:solidFill>
                  <a:schemeClr val="tx2"/>
                </a:solidFill>
                <a:latin typeface="Arial" charset="0"/>
                <a:ea typeface="ＭＳ Ｐゴシック" pitchFamily="50" charset="-128"/>
              </a:defRPr>
            </a:lvl4pPr>
            <a:lvl5pPr algn="r" rtl="0" eaLnBrk="0" fontAlgn="base" hangingPunct="0">
              <a:spcBef>
                <a:spcPct val="0"/>
              </a:spcBef>
              <a:spcAft>
                <a:spcPct val="0"/>
              </a:spcAft>
              <a:defRPr kumimoji="1" sz="1400">
                <a:solidFill>
                  <a:schemeClr val="tx2"/>
                </a:solidFill>
                <a:latin typeface="Arial" charset="0"/>
                <a:ea typeface="ＭＳ Ｐゴシック" pitchFamily="50" charset="-128"/>
              </a:defRPr>
            </a:lvl5pPr>
            <a:lvl6pPr marL="457200" algn="r" rtl="0" eaLnBrk="1" fontAlgn="base" hangingPunct="1">
              <a:spcBef>
                <a:spcPct val="0"/>
              </a:spcBef>
              <a:spcAft>
                <a:spcPct val="0"/>
              </a:spcAft>
              <a:defRPr kumimoji="1" sz="1400">
                <a:solidFill>
                  <a:schemeClr val="tx2"/>
                </a:solidFill>
                <a:latin typeface="Arial" charset="0"/>
                <a:ea typeface="ＭＳ Ｐゴシック" pitchFamily="50" charset="-128"/>
              </a:defRPr>
            </a:lvl6pPr>
            <a:lvl7pPr marL="914400" algn="r" rtl="0" eaLnBrk="1" fontAlgn="base" hangingPunct="1">
              <a:spcBef>
                <a:spcPct val="0"/>
              </a:spcBef>
              <a:spcAft>
                <a:spcPct val="0"/>
              </a:spcAft>
              <a:defRPr kumimoji="1" sz="1400">
                <a:solidFill>
                  <a:schemeClr val="tx2"/>
                </a:solidFill>
                <a:latin typeface="Arial" charset="0"/>
                <a:ea typeface="ＭＳ Ｐゴシック" pitchFamily="50" charset="-128"/>
              </a:defRPr>
            </a:lvl7pPr>
            <a:lvl8pPr marL="1371600" algn="r" rtl="0" eaLnBrk="1" fontAlgn="base" hangingPunct="1">
              <a:spcBef>
                <a:spcPct val="0"/>
              </a:spcBef>
              <a:spcAft>
                <a:spcPct val="0"/>
              </a:spcAft>
              <a:defRPr kumimoji="1" sz="1400">
                <a:solidFill>
                  <a:schemeClr val="tx2"/>
                </a:solidFill>
                <a:latin typeface="Arial" charset="0"/>
                <a:ea typeface="ＭＳ Ｐゴシック" pitchFamily="50" charset="-128"/>
              </a:defRPr>
            </a:lvl8pPr>
            <a:lvl9pPr marL="1828800" algn="r" rtl="0" eaLnBrk="1" fontAlgn="base" hangingPunct="1">
              <a:spcBef>
                <a:spcPct val="0"/>
              </a:spcBef>
              <a:spcAft>
                <a:spcPct val="0"/>
              </a:spcAft>
              <a:defRPr kumimoji="1" sz="1400">
                <a:solidFill>
                  <a:schemeClr val="tx2"/>
                </a:solidFill>
                <a:latin typeface="Arial" charset="0"/>
                <a:ea typeface="ＭＳ Ｐゴシック" pitchFamily="50" charset="-128"/>
              </a:defRPr>
            </a:lvl9pPr>
          </a:lstStyle>
          <a:p>
            <a:r>
              <a:rPr lang="ja-JP" altLang="en-US" sz="1600" kern="0" dirty="0"/>
              <a:t>⑲．保存先を指定し、ｔｘｔファイルで保存する　</a:t>
            </a:r>
            <a:endParaRPr lang="ja-JP" altLang="en-US" sz="1800" kern="0" dirty="0"/>
          </a:p>
        </p:txBody>
      </p:sp>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011" y="4149080"/>
            <a:ext cx="2745179" cy="2160000"/>
          </a:xfrm>
          <a:prstGeom prst="rect">
            <a:avLst/>
          </a:prstGeom>
        </p:spPr>
      </p:pic>
      <p:sp>
        <p:nvSpPr>
          <p:cNvPr id="24" name="角丸四角形 23"/>
          <p:cNvSpPr/>
          <p:nvPr/>
        </p:nvSpPr>
        <p:spPr>
          <a:xfrm>
            <a:off x="2036000" y="6064721"/>
            <a:ext cx="409667" cy="21578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タイトル 2"/>
          <p:cNvSpPr txBox="1">
            <a:spLocks/>
          </p:cNvSpPr>
          <p:nvPr/>
        </p:nvSpPr>
        <p:spPr bwMode="auto">
          <a:xfrm>
            <a:off x="7432079" y="5848457"/>
            <a:ext cx="871711" cy="4320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kumimoji="1" sz="2000">
                <a:solidFill>
                  <a:schemeClr val="tx2"/>
                </a:solidFill>
                <a:latin typeface="+mj-lt"/>
                <a:ea typeface="+mj-ea"/>
                <a:cs typeface="+mj-cs"/>
              </a:defRPr>
            </a:lvl1pPr>
            <a:lvl2pPr algn="r" rtl="0" eaLnBrk="0" fontAlgn="base" hangingPunct="0">
              <a:spcBef>
                <a:spcPct val="0"/>
              </a:spcBef>
              <a:spcAft>
                <a:spcPct val="0"/>
              </a:spcAft>
              <a:defRPr kumimoji="1" sz="1400">
                <a:solidFill>
                  <a:schemeClr val="tx2"/>
                </a:solidFill>
                <a:latin typeface="Arial" charset="0"/>
                <a:ea typeface="ＭＳ Ｐゴシック" pitchFamily="50" charset="-128"/>
              </a:defRPr>
            </a:lvl2pPr>
            <a:lvl3pPr algn="r" rtl="0" eaLnBrk="0" fontAlgn="base" hangingPunct="0">
              <a:spcBef>
                <a:spcPct val="0"/>
              </a:spcBef>
              <a:spcAft>
                <a:spcPct val="0"/>
              </a:spcAft>
              <a:defRPr kumimoji="1" sz="1400">
                <a:solidFill>
                  <a:schemeClr val="tx2"/>
                </a:solidFill>
                <a:latin typeface="Arial" charset="0"/>
                <a:ea typeface="ＭＳ Ｐゴシック" pitchFamily="50" charset="-128"/>
              </a:defRPr>
            </a:lvl3pPr>
            <a:lvl4pPr algn="r" rtl="0" eaLnBrk="0" fontAlgn="base" hangingPunct="0">
              <a:spcBef>
                <a:spcPct val="0"/>
              </a:spcBef>
              <a:spcAft>
                <a:spcPct val="0"/>
              </a:spcAft>
              <a:defRPr kumimoji="1" sz="1400">
                <a:solidFill>
                  <a:schemeClr val="tx2"/>
                </a:solidFill>
                <a:latin typeface="Arial" charset="0"/>
                <a:ea typeface="ＭＳ Ｐゴシック" pitchFamily="50" charset="-128"/>
              </a:defRPr>
            </a:lvl4pPr>
            <a:lvl5pPr algn="r" rtl="0" eaLnBrk="0" fontAlgn="base" hangingPunct="0">
              <a:spcBef>
                <a:spcPct val="0"/>
              </a:spcBef>
              <a:spcAft>
                <a:spcPct val="0"/>
              </a:spcAft>
              <a:defRPr kumimoji="1" sz="1400">
                <a:solidFill>
                  <a:schemeClr val="tx2"/>
                </a:solidFill>
                <a:latin typeface="Arial" charset="0"/>
                <a:ea typeface="ＭＳ Ｐゴシック" pitchFamily="50" charset="-128"/>
              </a:defRPr>
            </a:lvl5pPr>
            <a:lvl6pPr marL="457200" algn="r" rtl="0" eaLnBrk="1" fontAlgn="base" hangingPunct="1">
              <a:spcBef>
                <a:spcPct val="0"/>
              </a:spcBef>
              <a:spcAft>
                <a:spcPct val="0"/>
              </a:spcAft>
              <a:defRPr kumimoji="1" sz="1400">
                <a:solidFill>
                  <a:schemeClr val="tx2"/>
                </a:solidFill>
                <a:latin typeface="Arial" charset="0"/>
                <a:ea typeface="ＭＳ Ｐゴシック" pitchFamily="50" charset="-128"/>
              </a:defRPr>
            </a:lvl6pPr>
            <a:lvl7pPr marL="914400" algn="r" rtl="0" eaLnBrk="1" fontAlgn="base" hangingPunct="1">
              <a:spcBef>
                <a:spcPct val="0"/>
              </a:spcBef>
              <a:spcAft>
                <a:spcPct val="0"/>
              </a:spcAft>
              <a:defRPr kumimoji="1" sz="1400">
                <a:solidFill>
                  <a:schemeClr val="tx2"/>
                </a:solidFill>
                <a:latin typeface="Arial" charset="0"/>
                <a:ea typeface="ＭＳ Ｐゴシック" pitchFamily="50" charset="-128"/>
              </a:defRPr>
            </a:lvl7pPr>
            <a:lvl8pPr marL="1371600" algn="r" rtl="0" eaLnBrk="1" fontAlgn="base" hangingPunct="1">
              <a:spcBef>
                <a:spcPct val="0"/>
              </a:spcBef>
              <a:spcAft>
                <a:spcPct val="0"/>
              </a:spcAft>
              <a:defRPr kumimoji="1" sz="1400">
                <a:solidFill>
                  <a:schemeClr val="tx2"/>
                </a:solidFill>
                <a:latin typeface="Arial" charset="0"/>
                <a:ea typeface="ＭＳ Ｐゴシック" pitchFamily="50" charset="-128"/>
              </a:defRPr>
            </a:lvl8pPr>
            <a:lvl9pPr marL="1828800" algn="r" rtl="0" eaLnBrk="1" fontAlgn="base" hangingPunct="1">
              <a:spcBef>
                <a:spcPct val="0"/>
              </a:spcBef>
              <a:spcAft>
                <a:spcPct val="0"/>
              </a:spcAft>
              <a:defRPr kumimoji="1" sz="1400">
                <a:solidFill>
                  <a:schemeClr val="tx2"/>
                </a:solidFill>
                <a:latin typeface="Arial" charset="0"/>
                <a:ea typeface="ＭＳ Ｐゴシック" pitchFamily="50" charset="-128"/>
              </a:defRPr>
            </a:lvl9pPr>
          </a:lstStyle>
          <a:p>
            <a:r>
              <a:rPr lang="ja-JP" altLang="en-US" sz="2400" kern="0" dirty="0"/>
              <a:t>以上</a:t>
            </a:r>
          </a:p>
        </p:txBody>
      </p:sp>
    </p:spTree>
    <p:extLst>
      <p:ext uri="{BB962C8B-B14F-4D97-AF65-F5344CB8AC3E}">
        <p14:creationId xmlns:p14="http://schemas.microsoft.com/office/powerpoint/2010/main" val="560200614"/>
      </p:ext>
    </p:extLst>
  </p:cSld>
  <p:clrMapOvr>
    <a:masterClrMapping/>
  </p:clrMapOvr>
</p:sld>
</file>

<file path=ppt/theme/theme1.xml><?xml version="1.0" encoding="utf-8"?>
<a:theme xmlns:a="http://schemas.openxmlformats.org/drawingml/2006/main" name="PPTformat_typeB">
  <a:themeElements>
    <a:clrScheme name="Office テーマ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テーマ">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テーマ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テーマ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テーマ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テーマ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テーマ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テーマ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テーマ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テーマ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テーマ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1527</TotalTime>
  <Words>713</Words>
  <Application>Microsoft Office PowerPoint</Application>
  <PresentationFormat>画面に合わせる (4:3)</PresentationFormat>
  <Paragraphs>61</Paragraphs>
  <Slides>8</Slides>
  <Notes>7</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8</vt:i4>
      </vt:variant>
    </vt:vector>
  </HeadingPairs>
  <TitlesOfParts>
    <vt:vector size="13" baseType="lpstr">
      <vt:lpstr>ＭＳ ゴシック</vt:lpstr>
      <vt:lpstr>Arial</vt:lpstr>
      <vt:lpstr>Arial Narrow</vt:lpstr>
      <vt:lpstr>Calibri</vt:lpstr>
      <vt:lpstr>PPTformat_typeB</vt:lpstr>
      <vt:lpstr> iMCブルでのグリッドデータを用いた 出来形データ作成方法 </vt:lpstr>
      <vt:lpstr>①．3D-officeに対象の施工範囲が分かるプロジェクトファイルを取り込む  ※施工範囲を知りたいだけなので 基準点ﾌｧｲﾙ（gc.3）や設計データファイル（tn.3）を 取り込んでもOK。 </vt:lpstr>
      <vt:lpstr>PowerPoint プレゼンテーション</vt:lpstr>
      <vt:lpstr>PowerPoint プレゼンテーション</vt:lpstr>
      <vt:lpstr>⑧．『制御』→『出来形管理．．．』を押す  </vt:lpstr>
      <vt:lpstr>⑫．メッセージを確認後、『OK』を押す  </vt:lpstr>
      <vt:lpstr>⑭．使用した施工データファイル（tp3ファイル）を3D Officeで開き、メニューバーの『Grid』→『Import grid』→『From 3D grid file(*.GD3）を押す  </vt:lpstr>
      <vt:lpstr>PowerPoint プレゼンテーション</vt:lpstr>
    </vt:vector>
  </TitlesOfParts>
  <Company>コマツ</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Komconnectを利用した建機へのデータ転送手順</dc:title>
  <dc:creator>コマツ</dc:creator>
  <cp:lastModifiedBy>Okamura, Natsuko / 岡村　夏子</cp:lastModifiedBy>
  <cp:revision>80</cp:revision>
  <dcterms:created xsi:type="dcterms:W3CDTF">2016-02-04T07:20:11Z</dcterms:created>
  <dcterms:modified xsi:type="dcterms:W3CDTF">2025-06-25T05:54:51Z</dcterms:modified>
</cp:coreProperties>
</file>